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3" r:id="rId4"/>
  </p:sldMasterIdLst>
  <p:notesMasterIdLst>
    <p:notesMasterId r:id="rId6"/>
  </p:notesMasterIdLst>
  <p:sldIdLst>
    <p:sldId id="257" r:id="rId5"/>
  </p:sldIdLst>
  <p:sldSz cx="30275213" cy="42803763"/>
  <p:notesSz cx="7559675" cy="10691813"/>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achel Golin" initials="" lastIdx="2" clrIdx="0"/>
  <p:cmAuthor id="1" name="Argentina Wate" initials="" lastIdx="1" clrIdx="1"/>
  <p:cmAuthor id="2" name="Jenna Pellegrino" initials="" lastIdx="3"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2335ABE-78A7-1DEC-44A8-0597AC848A2B}" v="2" dt="2023-11-28T17:13:51.66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30" d="100"/>
          <a:sy n="30" d="100"/>
        </p:scale>
        <p:origin x="16" y="-32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uest User" userId="S::urn:spo:anon#6628bd8af25b62871beafb5ea58e651359e79f60371f1e69989717532d43d2e0::" providerId="AD" clId="Web-{22335ABE-78A7-1DEC-44A8-0597AC848A2B}"/>
    <pc:docChg chg="modSld">
      <pc:chgData name="Guest User" userId="S::urn:spo:anon#6628bd8af25b62871beafb5ea58e651359e79f60371f1e69989717532d43d2e0::" providerId="AD" clId="Web-{22335ABE-78A7-1DEC-44A8-0597AC848A2B}" dt="2023-11-28T17:13:51.661" v="1"/>
      <pc:docMkLst>
        <pc:docMk/>
      </pc:docMkLst>
      <pc:sldChg chg="addSp delSp">
        <pc:chgData name="Guest User" userId="S::urn:spo:anon#6628bd8af25b62871beafb5ea58e651359e79f60371f1e69989717532d43d2e0::" providerId="AD" clId="Web-{22335ABE-78A7-1DEC-44A8-0597AC848A2B}" dt="2023-11-28T17:13:51.661" v="1"/>
        <pc:sldMkLst>
          <pc:docMk/>
          <pc:sldMk cId="0" sldId="257"/>
        </pc:sldMkLst>
        <pc:picChg chg="add del">
          <ac:chgData name="Guest User" userId="S::urn:spo:anon#6628bd8af25b62871beafb5ea58e651359e79f60371f1e69989717532d43d2e0::" providerId="AD" clId="Web-{22335ABE-78A7-1DEC-44A8-0597AC848A2B}" dt="2023-11-28T17:13:51.661" v="1"/>
          <ac:picMkLst>
            <pc:docMk/>
            <pc:sldMk cId="0" sldId="257"/>
            <ac:picMk id="138" creationId="{00000000-0000-0000-0000-00000000000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260175" y="801875"/>
            <a:ext cx="5040025" cy="4009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55950" y="5078600"/>
            <a:ext cx="6047725" cy="48113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29eaaa63c75_0_67:notes"/>
          <p:cNvSpPr>
            <a:spLocks noGrp="1" noRot="1" noChangeAspect="1"/>
          </p:cNvSpPr>
          <p:nvPr>
            <p:ph type="sldImg" idx="2"/>
          </p:nvPr>
        </p:nvSpPr>
        <p:spPr>
          <a:xfrm>
            <a:off x="2505075" y="1336675"/>
            <a:ext cx="2549525" cy="360838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29" name="Google Shape;129;g29eaaa63c75_0_67:notes"/>
          <p:cNvSpPr txBox="1">
            <a:spLocks noGrp="1"/>
          </p:cNvSpPr>
          <p:nvPr>
            <p:ph type="body" idx="1"/>
          </p:nvPr>
        </p:nvSpPr>
        <p:spPr>
          <a:xfrm>
            <a:off x="755968" y="5145534"/>
            <a:ext cx="6047700" cy="4209600"/>
          </a:xfrm>
          <a:prstGeom prst="rect">
            <a:avLst/>
          </a:prstGeom>
          <a:noFill/>
          <a:ln>
            <a:noFill/>
          </a:ln>
        </p:spPr>
        <p:txBody>
          <a:bodyPr spcFirstLastPara="1" wrap="square" lIns="102825" tIns="51400" rIns="102825" bIns="51400" anchor="t" anchorCtr="0">
            <a:noAutofit/>
          </a:bodyPr>
          <a:lstStyle/>
          <a:p>
            <a:pPr marL="0" lvl="0" indent="0" algn="l" rtl="0">
              <a:spcBef>
                <a:spcPts val="0"/>
              </a:spcBef>
              <a:spcAft>
                <a:spcPts val="0"/>
              </a:spcAft>
              <a:buNone/>
            </a:pPr>
            <a:endParaRPr sz="2200" b="0" strike="noStrike">
              <a:latin typeface="Arial"/>
              <a:ea typeface="Arial"/>
              <a:cs typeface="Arial"/>
              <a:sym typeface="Arial"/>
            </a:endParaRPr>
          </a:p>
        </p:txBody>
      </p:sp>
      <p:sp>
        <p:nvSpPr>
          <p:cNvPr id="130" name="Google Shape;130;g29eaaa63c75_0_67:notes"/>
          <p:cNvSpPr txBox="1"/>
          <p:nvPr/>
        </p:nvSpPr>
        <p:spPr>
          <a:xfrm>
            <a:off x="4282229" y="10155526"/>
            <a:ext cx="3276000" cy="536400"/>
          </a:xfrm>
          <a:prstGeom prst="rect">
            <a:avLst/>
          </a:prstGeom>
          <a:noFill/>
          <a:ln>
            <a:noFill/>
          </a:ln>
        </p:spPr>
        <p:txBody>
          <a:bodyPr spcFirstLastPara="1" wrap="square" lIns="102825" tIns="51400" rIns="102825" bIns="51400" anchor="b" anchorCtr="0">
            <a:noAutofit/>
          </a:bodyPr>
          <a:lstStyle/>
          <a:p>
            <a:pPr marL="0" marR="0" lvl="0" indent="0" algn="r" rtl="0">
              <a:lnSpc>
                <a:spcPct val="100000"/>
              </a:lnSpc>
              <a:spcBef>
                <a:spcPts val="0"/>
              </a:spcBef>
              <a:spcAft>
                <a:spcPts val="0"/>
              </a:spcAft>
              <a:buNone/>
            </a:pPr>
            <a:fld id="{00000000-1234-1234-1234-123412341234}" type="slidenum">
              <a:rPr lang="en-US" sz="1300" b="0" i="0" u="none" strike="noStrike" cap="none">
                <a:solidFill>
                  <a:srgbClr val="000000"/>
                </a:solidFill>
                <a:latin typeface="Calibri"/>
                <a:ea typeface="Calibri"/>
                <a:cs typeface="Calibri"/>
                <a:sym typeface="Calibri"/>
              </a:rPr>
              <a:t>1</a:t>
            </a:fld>
            <a:endParaRPr sz="1300" b="0" i="0" u="none" strike="noStrike" cap="none">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0" y="0"/>
            <a:ext cx="30275400" cy="20082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Content over Content" type="objOverTx">
  <p:cSld name="OBJECT_OVER_TEXT">
    <p:spTree>
      <p:nvGrpSpPr>
        <p:cNvPr id="1" name="Shape 95"/>
        <p:cNvGrpSpPr/>
        <p:nvPr/>
      </p:nvGrpSpPr>
      <p:grpSpPr>
        <a:xfrm>
          <a:off x="0" y="0"/>
          <a:ext cx="0" cy="0"/>
          <a:chOff x="0" y="0"/>
          <a:chExt cx="0" cy="0"/>
        </a:xfrm>
      </p:grpSpPr>
      <p:sp>
        <p:nvSpPr>
          <p:cNvPr id="96" name="Google Shape;96;p24"/>
          <p:cNvSpPr txBox="1">
            <a:spLocks noGrp="1"/>
          </p:cNvSpPr>
          <p:nvPr>
            <p:ph type="title"/>
          </p:nvPr>
        </p:nvSpPr>
        <p:spPr>
          <a:xfrm>
            <a:off x="0" y="0"/>
            <a:ext cx="30275400" cy="20082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97" name="Google Shape;97;p24"/>
          <p:cNvSpPr txBox="1">
            <a:spLocks noGrp="1"/>
          </p:cNvSpPr>
          <p:nvPr>
            <p:ph type="body" idx="1"/>
          </p:nvPr>
        </p:nvSpPr>
        <p:spPr>
          <a:xfrm>
            <a:off x="1513440" y="10015920"/>
            <a:ext cx="27247200" cy="11841600"/>
          </a:xfrm>
          <a:prstGeom prst="rect">
            <a:avLst/>
          </a:prstGeom>
          <a:noFill/>
          <a:ln>
            <a:noFill/>
          </a:ln>
        </p:spPr>
        <p:txBody>
          <a:bodyPr spcFirstLastPara="1" wrap="square" lIns="0" tIns="0" rIns="0" bIns="0" anchor="t" anchorCtr="0">
            <a:normAutofit/>
          </a:bodyPr>
          <a:lstStyle>
            <a:lvl1pPr marL="457200" lvl="0" indent="-228600" algn="l" rtl="0">
              <a:spcBef>
                <a:spcPts val="0"/>
              </a:spcBef>
              <a:spcAft>
                <a:spcPts val="0"/>
              </a:spcAft>
              <a:buSzPts val="1400"/>
              <a:buNone/>
              <a:defRPr/>
            </a:lvl1pPr>
            <a:lvl2pPr marL="914400" lvl="1" indent="-228600" algn="l" rtl="0">
              <a:spcBef>
                <a:spcPts val="0"/>
              </a:spcBef>
              <a:spcAft>
                <a:spcPts val="0"/>
              </a:spcAft>
              <a:buSzPts val="1400"/>
              <a:buNone/>
              <a:defRPr/>
            </a:lvl2pPr>
            <a:lvl3pPr marL="1371600" lvl="2" indent="-228600" algn="l" rtl="0">
              <a:spcBef>
                <a:spcPts val="0"/>
              </a:spcBef>
              <a:spcAft>
                <a:spcPts val="0"/>
              </a:spcAft>
              <a:buSzPts val="1400"/>
              <a:buNone/>
              <a:defRPr/>
            </a:lvl3pPr>
            <a:lvl4pPr marL="1828800" lvl="3" indent="-228600" algn="l" rtl="0">
              <a:spcBef>
                <a:spcPts val="0"/>
              </a:spcBef>
              <a:spcAft>
                <a:spcPts val="0"/>
              </a:spcAft>
              <a:buSzPts val="1400"/>
              <a:buNone/>
              <a:defRPr/>
            </a:lvl4pPr>
            <a:lvl5pPr marL="2286000" lvl="4" indent="-228600" algn="l" rtl="0">
              <a:spcBef>
                <a:spcPts val="0"/>
              </a:spcBef>
              <a:spcAft>
                <a:spcPts val="0"/>
              </a:spcAft>
              <a:buSzPts val="1400"/>
              <a:buNone/>
              <a:defRPr/>
            </a:lvl5pPr>
            <a:lvl6pPr marL="2743200" lvl="5" indent="-228600" algn="l" rtl="0">
              <a:spcBef>
                <a:spcPts val="0"/>
              </a:spcBef>
              <a:spcAft>
                <a:spcPts val="0"/>
              </a:spcAft>
              <a:buSzPts val="1400"/>
              <a:buNone/>
              <a:defRPr/>
            </a:lvl6pPr>
            <a:lvl7pPr marL="3200400" lvl="6" indent="-228600" algn="l" rtl="0">
              <a:spcBef>
                <a:spcPts val="0"/>
              </a:spcBef>
              <a:spcAft>
                <a:spcPts val="0"/>
              </a:spcAft>
              <a:buSzPts val="1400"/>
              <a:buNone/>
              <a:defRPr/>
            </a:lvl7pPr>
            <a:lvl8pPr marL="3657600" lvl="7" indent="-228600" algn="l" rtl="0">
              <a:spcBef>
                <a:spcPts val="0"/>
              </a:spcBef>
              <a:spcAft>
                <a:spcPts val="0"/>
              </a:spcAft>
              <a:buSzPts val="1400"/>
              <a:buNone/>
              <a:defRPr/>
            </a:lvl8pPr>
            <a:lvl9pPr marL="4114800" lvl="8" indent="-228600" algn="l" rtl="0">
              <a:spcBef>
                <a:spcPts val="0"/>
              </a:spcBef>
              <a:spcAft>
                <a:spcPts val="0"/>
              </a:spcAft>
              <a:buSzPts val="1400"/>
              <a:buNone/>
              <a:defRPr/>
            </a:lvl9pPr>
          </a:lstStyle>
          <a:p>
            <a:endParaRPr/>
          </a:p>
        </p:txBody>
      </p:sp>
      <p:sp>
        <p:nvSpPr>
          <p:cNvPr id="98" name="Google Shape;98;p24"/>
          <p:cNvSpPr txBox="1">
            <a:spLocks noGrp="1"/>
          </p:cNvSpPr>
          <p:nvPr>
            <p:ph type="body" idx="2"/>
          </p:nvPr>
        </p:nvSpPr>
        <p:spPr>
          <a:xfrm>
            <a:off x="1513440" y="22982760"/>
            <a:ext cx="27247200" cy="11841600"/>
          </a:xfrm>
          <a:prstGeom prst="rect">
            <a:avLst/>
          </a:prstGeom>
          <a:noFill/>
          <a:ln>
            <a:noFill/>
          </a:ln>
        </p:spPr>
        <p:txBody>
          <a:bodyPr spcFirstLastPara="1" wrap="square" lIns="0" tIns="0" rIns="0" bIns="0" anchor="t" anchorCtr="0">
            <a:normAutofit/>
          </a:bodyPr>
          <a:lstStyle>
            <a:lvl1pPr marL="457200" lvl="0" indent="-228600" algn="l" rtl="0">
              <a:spcBef>
                <a:spcPts val="0"/>
              </a:spcBef>
              <a:spcAft>
                <a:spcPts val="0"/>
              </a:spcAft>
              <a:buSzPts val="1400"/>
              <a:buNone/>
              <a:defRPr/>
            </a:lvl1pPr>
            <a:lvl2pPr marL="914400" lvl="1" indent="-228600" algn="l" rtl="0">
              <a:spcBef>
                <a:spcPts val="0"/>
              </a:spcBef>
              <a:spcAft>
                <a:spcPts val="0"/>
              </a:spcAft>
              <a:buSzPts val="1400"/>
              <a:buNone/>
              <a:defRPr/>
            </a:lvl2pPr>
            <a:lvl3pPr marL="1371600" lvl="2" indent="-228600" algn="l" rtl="0">
              <a:spcBef>
                <a:spcPts val="0"/>
              </a:spcBef>
              <a:spcAft>
                <a:spcPts val="0"/>
              </a:spcAft>
              <a:buSzPts val="1400"/>
              <a:buNone/>
              <a:defRPr/>
            </a:lvl3pPr>
            <a:lvl4pPr marL="1828800" lvl="3" indent="-228600" algn="l" rtl="0">
              <a:spcBef>
                <a:spcPts val="0"/>
              </a:spcBef>
              <a:spcAft>
                <a:spcPts val="0"/>
              </a:spcAft>
              <a:buSzPts val="1400"/>
              <a:buNone/>
              <a:defRPr/>
            </a:lvl4pPr>
            <a:lvl5pPr marL="2286000" lvl="4" indent="-228600" algn="l" rtl="0">
              <a:spcBef>
                <a:spcPts val="0"/>
              </a:spcBef>
              <a:spcAft>
                <a:spcPts val="0"/>
              </a:spcAft>
              <a:buSzPts val="1400"/>
              <a:buNone/>
              <a:defRPr/>
            </a:lvl5pPr>
            <a:lvl6pPr marL="2743200" lvl="5" indent="-228600" algn="l" rtl="0">
              <a:spcBef>
                <a:spcPts val="0"/>
              </a:spcBef>
              <a:spcAft>
                <a:spcPts val="0"/>
              </a:spcAft>
              <a:buSzPts val="1400"/>
              <a:buNone/>
              <a:defRPr/>
            </a:lvl6pPr>
            <a:lvl7pPr marL="3200400" lvl="6" indent="-228600" algn="l" rtl="0">
              <a:spcBef>
                <a:spcPts val="0"/>
              </a:spcBef>
              <a:spcAft>
                <a:spcPts val="0"/>
              </a:spcAft>
              <a:buSzPts val="1400"/>
              <a:buNone/>
              <a:defRPr/>
            </a:lvl7pPr>
            <a:lvl8pPr marL="3657600" lvl="7" indent="-228600" algn="l" rtl="0">
              <a:spcBef>
                <a:spcPts val="0"/>
              </a:spcBef>
              <a:spcAft>
                <a:spcPts val="0"/>
              </a:spcAft>
              <a:buSzPts val="1400"/>
              <a:buNone/>
              <a:defRPr/>
            </a:lvl8pPr>
            <a:lvl9pPr marL="4114800" lvl="8" indent="-228600" algn="l" rtl="0">
              <a:spcBef>
                <a:spcPts val="0"/>
              </a:spcBef>
              <a:spcAft>
                <a:spcPts val="0"/>
              </a:spcAft>
              <a:buSzPts val="1400"/>
              <a:buNone/>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4 Content" type="fourObj">
  <p:cSld name="FOUR_OBJECTS">
    <p:spTree>
      <p:nvGrpSpPr>
        <p:cNvPr id="1" name="Shape 99"/>
        <p:cNvGrpSpPr/>
        <p:nvPr/>
      </p:nvGrpSpPr>
      <p:grpSpPr>
        <a:xfrm>
          <a:off x="0" y="0"/>
          <a:ext cx="0" cy="0"/>
          <a:chOff x="0" y="0"/>
          <a:chExt cx="0" cy="0"/>
        </a:xfrm>
      </p:grpSpPr>
      <p:sp>
        <p:nvSpPr>
          <p:cNvPr id="100" name="Google Shape;100;p25"/>
          <p:cNvSpPr txBox="1">
            <a:spLocks noGrp="1"/>
          </p:cNvSpPr>
          <p:nvPr>
            <p:ph type="title"/>
          </p:nvPr>
        </p:nvSpPr>
        <p:spPr>
          <a:xfrm>
            <a:off x="0" y="0"/>
            <a:ext cx="30275400" cy="20082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01" name="Google Shape;101;p25"/>
          <p:cNvSpPr txBox="1">
            <a:spLocks noGrp="1"/>
          </p:cNvSpPr>
          <p:nvPr>
            <p:ph type="body" idx="1"/>
          </p:nvPr>
        </p:nvSpPr>
        <p:spPr>
          <a:xfrm>
            <a:off x="1513440" y="10015920"/>
            <a:ext cx="13296600" cy="11841600"/>
          </a:xfrm>
          <a:prstGeom prst="rect">
            <a:avLst/>
          </a:prstGeom>
          <a:noFill/>
          <a:ln>
            <a:noFill/>
          </a:ln>
        </p:spPr>
        <p:txBody>
          <a:bodyPr spcFirstLastPara="1" wrap="square" lIns="0" tIns="0" rIns="0" bIns="0" anchor="t" anchorCtr="0">
            <a:normAutofit/>
          </a:bodyPr>
          <a:lstStyle>
            <a:lvl1pPr marL="457200" lvl="0" indent="-228600" algn="l" rtl="0">
              <a:spcBef>
                <a:spcPts val="0"/>
              </a:spcBef>
              <a:spcAft>
                <a:spcPts val="0"/>
              </a:spcAft>
              <a:buSzPts val="1400"/>
              <a:buNone/>
              <a:defRPr/>
            </a:lvl1pPr>
            <a:lvl2pPr marL="914400" lvl="1" indent="-228600" algn="l" rtl="0">
              <a:spcBef>
                <a:spcPts val="0"/>
              </a:spcBef>
              <a:spcAft>
                <a:spcPts val="0"/>
              </a:spcAft>
              <a:buSzPts val="1400"/>
              <a:buNone/>
              <a:defRPr/>
            </a:lvl2pPr>
            <a:lvl3pPr marL="1371600" lvl="2" indent="-228600" algn="l" rtl="0">
              <a:spcBef>
                <a:spcPts val="0"/>
              </a:spcBef>
              <a:spcAft>
                <a:spcPts val="0"/>
              </a:spcAft>
              <a:buSzPts val="1400"/>
              <a:buNone/>
              <a:defRPr/>
            </a:lvl3pPr>
            <a:lvl4pPr marL="1828800" lvl="3" indent="-228600" algn="l" rtl="0">
              <a:spcBef>
                <a:spcPts val="0"/>
              </a:spcBef>
              <a:spcAft>
                <a:spcPts val="0"/>
              </a:spcAft>
              <a:buSzPts val="1400"/>
              <a:buNone/>
              <a:defRPr/>
            </a:lvl4pPr>
            <a:lvl5pPr marL="2286000" lvl="4" indent="-228600" algn="l" rtl="0">
              <a:spcBef>
                <a:spcPts val="0"/>
              </a:spcBef>
              <a:spcAft>
                <a:spcPts val="0"/>
              </a:spcAft>
              <a:buSzPts val="1400"/>
              <a:buNone/>
              <a:defRPr/>
            </a:lvl5pPr>
            <a:lvl6pPr marL="2743200" lvl="5" indent="-228600" algn="l" rtl="0">
              <a:spcBef>
                <a:spcPts val="0"/>
              </a:spcBef>
              <a:spcAft>
                <a:spcPts val="0"/>
              </a:spcAft>
              <a:buSzPts val="1400"/>
              <a:buNone/>
              <a:defRPr/>
            </a:lvl6pPr>
            <a:lvl7pPr marL="3200400" lvl="6" indent="-228600" algn="l" rtl="0">
              <a:spcBef>
                <a:spcPts val="0"/>
              </a:spcBef>
              <a:spcAft>
                <a:spcPts val="0"/>
              </a:spcAft>
              <a:buSzPts val="1400"/>
              <a:buNone/>
              <a:defRPr/>
            </a:lvl7pPr>
            <a:lvl8pPr marL="3657600" lvl="7" indent="-228600" algn="l" rtl="0">
              <a:spcBef>
                <a:spcPts val="0"/>
              </a:spcBef>
              <a:spcAft>
                <a:spcPts val="0"/>
              </a:spcAft>
              <a:buSzPts val="1400"/>
              <a:buNone/>
              <a:defRPr/>
            </a:lvl8pPr>
            <a:lvl9pPr marL="4114800" lvl="8" indent="-228600" algn="l" rtl="0">
              <a:spcBef>
                <a:spcPts val="0"/>
              </a:spcBef>
              <a:spcAft>
                <a:spcPts val="0"/>
              </a:spcAft>
              <a:buSzPts val="1400"/>
              <a:buNone/>
              <a:defRPr/>
            </a:lvl9pPr>
          </a:lstStyle>
          <a:p>
            <a:endParaRPr/>
          </a:p>
        </p:txBody>
      </p:sp>
      <p:sp>
        <p:nvSpPr>
          <p:cNvPr id="102" name="Google Shape;102;p25"/>
          <p:cNvSpPr txBox="1">
            <a:spLocks noGrp="1"/>
          </p:cNvSpPr>
          <p:nvPr>
            <p:ph type="body" idx="2"/>
          </p:nvPr>
        </p:nvSpPr>
        <p:spPr>
          <a:xfrm>
            <a:off x="15475320" y="10015920"/>
            <a:ext cx="13296600" cy="11841600"/>
          </a:xfrm>
          <a:prstGeom prst="rect">
            <a:avLst/>
          </a:prstGeom>
          <a:noFill/>
          <a:ln>
            <a:noFill/>
          </a:ln>
        </p:spPr>
        <p:txBody>
          <a:bodyPr spcFirstLastPara="1" wrap="square" lIns="0" tIns="0" rIns="0" bIns="0" anchor="t" anchorCtr="0">
            <a:normAutofit/>
          </a:bodyPr>
          <a:lstStyle>
            <a:lvl1pPr marL="457200" lvl="0" indent="-228600" algn="l" rtl="0">
              <a:spcBef>
                <a:spcPts val="0"/>
              </a:spcBef>
              <a:spcAft>
                <a:spcPts val="0"/>
              </a:spcAft>
              <a:buSzPts val="1400"/>
              <a:buNone/>
              <a:defRPr/>
            </a:lvl1pPr>
            <a:lvl2pPr marL="914400" lvl="1" indent="-228600" algn="l" rtl="0">
              <a:spcBef>
                <a:spcPts val="0"/>
              </a:spcBef>
              <a:spcAft>
                <a:spcPts val="0"/>
              </a:spcAft>
              <a:buSzPts val="1400"/>
              <a:buNone/>
              <a:defRPr/>
            </a:lvl2pPr>
            <a:lvl3pPr marL="1371600" lvl="2" indent="-228600" algn="l" rtl="0">
              <a:spcBef>
                <a:spcPts val="0"/>
              </a:spcBef>
              <a:spcAft>
                <a:spcPts val="0"/>
              </a:spcAft>
              <a:buSzPts val="1400"/>
              <a:buNone/>
              <a:defRPr/>
            </a:lvl3pPr>
            <a:lvl4pPr marL="1828800" lvl="3" indent="-228600" algn="l" rtl="0">
              <a:spcBef>
                <a:spcPts val="0"/>
              </a:spcBef>
              <a:spcAft>
                <a:spcPts val="0"/>
              </a:spcAft>
              <a:buSzPts val="1400"/>
              <a:buNone/>
              <a:defRPr/>
            </a:lvl4pPr>
            <a:lvl5pPr marL="2286000" lvl="4" indent="-228600" algn="l" rtl="0">
              <a:spcBef>
                <a:spcPts val="0"/>
              </a:spcBef>
              <a:spcAft>
                <a:spcPts val="0"/>
              </a:spcAft>
              <a:buSzPts val="1400"/>
              <a:buNone/>
              <a:defRPr/>
            </a:lvl5pPr>
            <a:lvl6pPr marL="2743200" lvl="5" indent="-228600" algn="l" rtl="0">
              <a:spcBef>
                <a:spcPts val="0"/>
              </a:spcBef>
              <a:spcAft>
                <a:spcPts val="0"/>
              </a:spcAft>
              <a:buSzPts val="1400"/>
              <a:buNone/>
              <a:defRPr/>
            </a:lvl6pPr>
            <a:lvl7pPr marL="3200400" lvl="6" indent="-228600" algn="l" rtl="0">
              <a:spcBef>
                <a:spcPts val="0"/>
              </a:spcBef>
              <a:spcAft>
                <a:spcPts val="0"/>
              </a:spcAft>
              <a:buSzPts val="1400"/>
              <a:buNone/>
              <a:defRPr/>
            </a:lvl7pPr>
            <a:lvl8pPr marL="3657600" lvl="7" indent="-228600" algn="l" rtl="0">
              <a:spcBef>
                <a:spcPts val="0"/>
              </a:spcBef>
              <a:spcAft>
                <a:spcPts val="0"/>
              </a:spcAft>
              <a:buSzPts val="1400"/>
              <a:buNone/>
              <a:defRPr/>
            </a:lvl8pPr>
            <a:lvl9pPr marL="4114800" lvl="8" indent="-228600" algn="l" rtl="0">
              <a:spcBef>
                <a:spcPts val="0"/>
              </a:spcBef>
              <a:spcAft>
                <a:spcPts val="0"/>
              </a:spcAft>
              <a:buSzPts val="1400"/>
              <a:buNone/>
              <a:defRPr/>
            </a:lvl9pPr>
          </a:lstStyle>
          <a:p>
            <a:endParaRPr/>
          </a:p>
        </p:txBody>
      </p:sp>
      <p:sp>
        <p:nvSpPr>
          <p:cNvPr id="103" name="Google Shape;103;p25"/>
          <p:cNvSpPr txBox="1">
            <a:spLocks noGrp="1"/>
          </p:cNvSpPr>
          <p:nvPr>
            <p:ph type="body" idx="3"/>
          </p:nvPr>
        </p:nvSpPr>
        <p:spPr>
          <a:xfrm>
            <a:off x="1513440" y="22982760"/>
            <a:ext cx="13296600" cy="11841600"/>
          </a:xfrm>
          <a:prstGeom prst="rect">
            <a:avLst/>
          </a:prstGeom>
          <a:noFill/>
          <a:ln>
            <a:noFill/>
          </a:ln>
        </p:spPr>
        <p:txBody>
          <a:bodyPr spcFirstLastPara="1" wrap="square" lIns="0" tIns="0" rIns="0" bIns="0" anchor="t" anchorCtr="0">
            <a:normAutofit/>
          </a:bodyPr>
          <a:lstStyle>
            <a:lvl1pPr marL="457200" lvl="0" indent="-228600" algn="l" rtl="0">
              <a:spcBef>
                <a:spcPts val="0"/>
              </a:spcBef>
              <a:spcAft>
                <a:spcPts val="0"/>
              </a:spcAft>
              <a:buSzPts val="1400"/>
              <a:buNone/>
              <a:defRPr/>
            </a:lvl1pPr>
            <a:lvl2pPr marL="914400" lvl="1" indent="-228600" algn="l" rtl="0">
              <a:spcBef>
                <a:spcPts val="0"/>
              </a:spcBef>
              <a:spcAft>
                <a:spcPts val="0"/>
              </a:spcAft>
              <a:buSzPts val="1400"/>
              <a:buNone/>
              <a:defRPr/>
            </a:lvl2pPr>
            <a:lvl3pPr marL="1371600" lvl="2" indent="-228600" algn="l" rtl="0">
              <a:spcBef>
                <a:spcPts val="0"/>
              </a:spcBef>
              <a:spcAft>
                <a:spcPts val="0"/>
              </a:spcAft>
              <a:buSzPts val="1400"/>
              <a:buNone/>
              <a:defRPr/>
            </a:lvl3pPr>
            <a:lvl4pPr marL="1828800" lvl="3" indent="-228600" algn="l" rtl="0">
              <a:spcBef>
                <a:spcPts val="0"/>
              </a:spcBef>
              <a:spcAft>
                <a:spcPts val="0"/>
              </a:spcAft>
              <a:buSzPts val="1400"/>
              <a:buNone/>
              <a:defRPr/>
            </a:lvl4pPr>
            <a:lvl5pPr marL="2286000" lvl="4" indent="-228600" algn="l" rtl="0">
              <a:spcBef>
                <a:spcPts val="0"/>
              </a:spcBef>
              <a:spcAft>
                <a:spcPts val="0"/>
              </a:spcAft>
              <a:buSzPts val="1400"/>
              <a:buNone/>
              <a:defRPr/>
            </a:lvl5pPr>
            <a:lvl6pPr marL="2743200" lvl="5" indent="-228600" algn="l" rtl="0">
              <a:spcBef>
                <a:spcPts val="0"/>
              </a:spcBef>
              <a:spcAft>
                <a:spcPts val="0"/>
              </a:spcAft>
              <a:buSzPts val="1400"/>
              <a:buNone/>
              <a:defRPr/>
            </a:lvl6pPr>
            <a:lvl7pPr marL="3200400" lvl="6" indent="-228600" algn="l" rtl="0">
              <a:spcBef>
                <a:spcPts val="0"/>
              </a:spcBef>
              <a:spcAft>
                <a:spcPts val="0"/>
              </a:spcAft>
              <a:buSzPts val="1400"/>
              <a:buNone/>
              <a:defRPr/>
            </a:lvl7pPr>
            <a:lvl8pPr marL="3657600" lvl="7" indent="-228600" algn="l" rtl="0">
              <a:spcBef>
                <a:spcPts val="0"/>
              </a:spcBef>
              <a:spcAft>
                <a:spcPts val="0"/>
              </a:spcAft>
              <a:buSzPts val="1400"/>
              <a:buNone/>
              <a:defRPr/>
            </a:lvl8pPr>
            <a:lvl9pPr marL="4114800" lvl="8" indent="-228600" algn="l" rtl="0">
              <a:spcBef>
                <a:spcPts val="0"/>
              </a:spcBef>
              <a:spcAft>
                <a:spcPts val="0"/>
              </a:spcAft>
              <a:buSzPts val="1400"/>
              <a:buNone/>
              <a:defRPr/>
            </a:lvl9pPr>
          </a:lstStyle>
          <a:p>
            <a:endParaRPr/>
          </a:p>
        </p:txBody>
      </p:sp>
      <p:sp>
        <p:nvSpPr>
          <p:cNvPr id="104" name="Google Shape;104;p25"/>
          <p:cNvSpPr txBox="1">
            <a:spLocks noGrp="1"/>
          </p:cNvSpPr>
          <p:nvPr>
            <p:ph type="body" idx="4"/>
          </p:nvPr>
        </p:nvSpPr>
        <p:spPr>
          <a:xfrm>
            <a:off x="15475320" y="22982760"/>
            <a:ext cx="13296600" cy="11841600"/>
          </a:xfrm>
          <a:prstGeom prst="rect">
            <a:avLst/>
          </a:prstGeom>
          <a:noFill/>
          <a:ln>
            <a:noFill/>
          </a:ln>
        </p:spPr>
        <p:txBody>
          <a:bodyPr spcFirstLastPara="1" wrap="square" lIns="0" tIns="0" rIns="0" bIns="0" anchor="t" anchorCtr="0">
            <a:normAutofit/>
          </a:bodyPr>
          <a:lstStyle>
            <a:lvl1pPr marL="457200" lvl="0" indent="-228600" algn="l" rtl="0">
              <a:spcBef>
                <a:spcPts val="0"/>
              </a:spcBef>
              <a:spcAft>
                <a:spcPts val="0"/>
              </a:spcAft>
              <a:buSzPts val="1400"/>
              <a:buNone/>
              <a:defRPr/>
            </a:lvl1pPr>
            <a:lvl2pPr marL="914400" lvl="1" indent="-228600" algn="l" rtl="0">
              <a:spcBef>
                <a:spcPts val="0"/>
              </a:spcBef>
              <a:spcAft>
                <a:spcPts val="0"/>
              </a:spcAft>
              <a:buSzPts val="1400"/>
              <a:buNone/>
              <a:defRPr/>
            </a:lvl2pPr>
            <a:lvl3pPr marL="1371600" lvl="2" indent="-228600" algn="l" rtl="0">
              <a:spcBef>
                <a:spcPts val="0"/>
              </a:spcBef>
              <a:spcAft>
                <a:spcPts val="0"/>
              </a:spcAft>
              <a:buSzPts val="1400"/>
              <a:buNone/>
              <a:defRPr/>
            </a:lvl3pPr>
            <a:lvl4pPr marL="1828800" lvl="3" indent="-228600" algn="l" rtl="0">
              <a:spcBef>
                <a:spcPts val="0"/>
              </a:spcBef>
              <a:spcAft>
                <a:spcPts val="0"/>
              </a:spcAft>
              <a:buSzPts val="1400"/>
              <a:buNone/>
              <a:defRPr/>
            </a:lvl4pPr>
            <a:lvl5pPr marL="2286000" lvl="4" indent="-228600" algn="l" rtl="0">
              <a:spcBef>
                <a:spcPts val="0"/>
              </a:spcBef>
              <a:spcAft>
                <a:spcPts val="0"/>
              </a:spcAft>
              <a:buSzPts val="1400"/>
              <a:buNone/>
              <a:defRPr/>
            </a:lvl5pPr>
            <a:lvl6pPr marL="2743200" lvl="5" indent="-228600" algn="l" rtl="0">
              <a:spcBef>
                <a:spcPts val="0"/>
              </a:spcBef>
              <a:spcAft>
                <a:spcPts val="0"/>
              </a:spcAft>
              <a:buSzPts val="1400"/>
              <a:buNone/>
              <a:defRPr/>
            </a:lvl6pPr>
            <a:lvl7pPr marL="3200400" lvl="6" indent="-228600" algn="l" rtl="0">
              <a:spcBef>
                <a:spcPts val="0"/>
              </a:spcBef>
              <a:spcAft>
                <a:spcPts val="0"/>
              </a:spcAft>
              <a:buSzPts val="1400"/>
              <a:buNone/>
              <a:defRPr/>
            </a:lvl7pPr>
            <a:lvl8pPr marL="3657600" lvl="7" indent="-228600" algn="l" rtl="0">
              <a:spcBef>
                <a:spcPts val="0"/>
              </a:spcBef>
              <a:spcAft>
                <a:spcPts val="0"/>
              </a:spcAft>
              <a:buSzPts val="1400"/>
              <a:buNone/>
              <a:defRPr/>
            </a:lvl8pPr>
            <a:lvl9pPr marL="4114800" lvl="8" indent="-228600" algn="l" rtl="0">
              <a:spcBef>
                <a:spcPts val="0"/>
              </a:spcBef>
              <a:spcAft>
                <a:spcPts val="0"/>
              </a:spcAft>
              <a:buSzPts val="1400"/>
              <a:buNone/>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6 Content">
  <p:cSld name="Title, 6 Content">
    <p:spTree>
      <p:nvGrpSpPr>
        <p:cNvPr id="1" name="Shape 105"/>
        <p:cNvGrpSpPr/>
        <p:nvPr/>
      </p:nvGrpSpPr>
      <p:grpSpPr>
        <a:xfrm>
          <a:off x="0" y="0"/>
          <a:ext cx="0" cy="0"/>
          <a:chOff x="0" y="0"/>
          <a:chExt cx="0" cy="0"/>
        </a:xfrm>
      </p:grpSpPr>
      <p:sp>
        <p:nvSpPr>
          <p:cNvPr id="106" name="Google Shape;106;p26"/>
          <p:cNvSpPr txBox="1">
            <a:spLocks noGrp="1"/>
          </p:cNvSpPr>
          <p:nvPr>
            <p:ph type="title"/>
          </p:nvPr>
        </p:nvSpPr>
        <p:spPr>
          <a:xfrm>
            <a:off x="0" y="0"/>
            <a:ext cx="30275400" cy="20082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07" name="Google Shape;107;p26"/>
          <p:cNvSpPr txBox="1">
            <a:spLocks noGrp="1"/>
          </p:cNvSpPr>
          <p:nvPr>
            <p:ph type="body" idx="1"/>
          </p:nvPr>
        </p:nvSpPr>
        <p:spPr>
          <a:xfrm>
            <a:off x="1513440" y="10015920"/>
            <a:ext cx="8773500" cy="11841600"/>
          </a:xfrm>
          <a:prstGeom prst="rect">
            <a:avLst/>
          </a:prstGeom>
          <a:noFill/>
          <a:ln>
            <a:noFill/>
          </a:ln>
        </p:spPr>
        <p:txBody>
          <a:bodyPr spcFirstLastPara="1" wrap="square" lIns="0" tIns="0" rIns="0" bIns="0" anchor="t" anchorCtr="0">
            <a:normAutofit/>
          </a:bodyPr>
          <a:lstStyle>
            <a:lvl1pPr marL="457200" lvl="0" indent="-228600" algn="l" rtl="0">
              <a:spcBef>
                <a:spcPts val="0"/>
              </a:spcBef>
              <a:spcAft>
                <a:spcPts val="0"/>
              </a:spcAft>
              <a:buSzPts val="1400"/>
              <a:buNone/>
              <a:defRPr/>
            </a:lvl1pPr>
            <a:lvl2pPr marL="914400" lvl="1" indent="-228600" algn="l" rtl="0">
              <a:spcBef>
                <a:spcPts val="0"/>
              </a:spcBef>
              <a:spcAft>
                <a:spcPts val="0"/>
              </a:spcAft>
              <a:buSzPts val="1400"/>
              <a:buNone/>
              <a:defRPr/>
            </a:lvl2pPr>
            <a:lvl3pPr marL="1371600" lvl="2" indent="-228600" algn="l" rtl="0">
              <a:spcBef>
                <a:spcPts val="0"/>
              </a:spcBef>
              <a:spcAft>
                <a:spcPts val="0"/>
              </a:spcAft>
              <a:buSzPts val="1400"/>
              <a:buNone/>
              <a:defRPr/>
            </a:lvl3pPr>
            <a:lvl4pPr marL="1828800" lvl="3" indent="-228600" algn="l" rtl="0">
              <a:spcBef>
                <a:spcPts val="0"/>
              </a:spcBef>
              <a:spcAft>
                <a:spcPts val="0"/>
              </a:spcAft>
              <a:buSzPts val="1400"/>
              <a:buNone/>
              <a:defRPr/>
            </a:lvl4pPr>
            <a:lvl5pPr marL="2286000" lvl="4" indent="-228600" algn="l" rtl="0">
              <a:spcBef>
                <a:spcPts val="0"/>
              </a:spcBef>
              <a:spcAft>
                <a:spcPts val="0"/>
              </a:spcAft>
              <a:buSzPts val="1400"/>
              <a:buNone/>
              <a:defRPr/>
            </a:lvl5pPr>
            <a:lvl6pPr marL="2743200" lvl="5" indent="-228600" algn="l" rtl="0">
              <a:spcBef>
                <a:spcPts val="0"/>
              </a:spcBef>
              <a:spcAft>
                <a:spcPts val="0"/>
              </a:spcAft>
              <a:buSzPts val="1400"/>
              <a:buNone/>
              <a:defRPr/>
            </a:lvl6pPr>
            <a:lvl7pPr marL="3200400" lvl="6" indent="-228600" algn="l" rtl="0">
              <a:spcBef>
                <a:spcPts val="0"/>
              </a:spcBef>
              <a:spcAft>
                <a:spcPts val="0"/>
              </a:spcAft>
              <a:buSzPts val="1400"/>
              <a:buNone/>
              <a:defRPr/>
            </a:lvl7pPr>
            <a:lvl8pPr marL="3657600" lvl="7" indent="-228600" algn="l" rtl="0">
              <a:spcBef>
                <a:spcPts val="0"/>
              </a:spcBef>
              <a:spcAft>
                <a:spcPts val="0"/>
              </a:spcAft>
              <a:buSzPts val="1400"/>
              <a:buNone/>
              <a:defRPr/>
            </a:lvl8pPr>
            <a:lvl9pPr marL="4114800" lvl="8" indent="-228600" algn="l" rtl="0">
              <a:spcBef>
                <a:spcPts val="0"/>
              </a:spcBef>
              <a:spcAft>
                <a:spcPts val="0"/>
              </a:spcAft>
              <a:buSzPts val="1400"/>
              <a:buNone/>
              <a:defRPr/>
            </a:lvl9pPr>
          </a:lstStyle>
          <a:p>
            <a:endParaRPr/>
          </a:p>
        </p:txBody>
      </p:sp>
      <p:sp>
        <p:nvSpPr>
          <p:cNvPr id="108" name="Google Shape;108;p26"/>
          <p:cNvSpPr txBox="1">
            <a:spLocks noGrp="1"/>
          </p:cNvSpPr>
          <p:nvPr>
            <p:ph type="body" idx="2"/>
          </p:nvPr>
        </p:nvSpPr>
        <p:spPr>
          <a:xfrm>
            <a:off x="10726200" y="10015920"/>
            <a:ext cx="8773500" cy="11841600"/>
          </a:xfrm>
          <a:prstGeom prst="rect">
            <a:avLst/>
          </a:prstGeom>
          <a:noFill/>
          <a:ln>
            <a:noFill/>
          </a:ln>
        </p:spPr>
        <p:txBody>
          <a:bodyPr spcFirstLastPara="1" wrap="square" lIns="0" tIns="0" rIns="0" bIns="0" anchor="t" anchorCtr="0">
            <a:normAutofit/>
          </a:bodyPr>
          <a:lstStyle>
            <a:lvl1pPr marL="457200" lvl="0" indent="-228600" algn="l" rtl="0">
              <a:spcBef>
                <a:spcPts val="0"/>
              </a:spcBef>
              <a:spcAft>
                <a:spcPts val="0"/>
              </a:spcAft>
              <a:buSzPts val="1400"/>
              <a:buNone/>
              <a:defRPr/>
            </a:lvl1pPr>
            <a:lvl2pPr marL="914400" lvl="1" indent="-228600" algn="l" rtl="0">
              <a:spcBef>
                <a:spcPts val="0"/>
              </a:spcBef>
              <a:spcAft>
                <a:spcPts val="0"/>
              </a:spcAft>
              <a:buSzPts val="1400"/>
              <a:buNone/>
              <a:defRPr/>
            </a:lvl2pPr>
            <a:lvl3pPr marL="1371600" lvl="2" indent="-228600" algn="l" rtl="0">
              <a:spcBef>
                <a:spcPts val="0"/>
              </a:spcBef>
              <a:spcAft>
                <a:spcPts val="0"/>
              </a:spcAft>
              <a:buSzPts val="1400"/>
              <a:buNone/>
              <a:defRPr/>
            </a:lvl3pPr>
            <a:lvl4pPr marL="1828800" lvl="3" indent="-228600" algn="l" rtl="0">
              <a:spcBef>
                <a:spcPts val="0"/>
              </a:spcBef>
              <a:spcAft>
                <a:spcPts val="0"/>
              </a:spcAft>
              <a:buSzPts val="1400"/>
              <a:buNone/>
              <a:defRPr/>
            </a:lvl4pPr>
            <a:lvl5pPr marL="2286000" lvl="4" indent="-228600" algn="l" rtl="0">
              <a:spcBef>
                <a:spcPts val="0"/>
              </a:spcBef>
              <a:spcAft>
                <a:spcPts val="0"/>
              </a:spcAft>
              <a:buSzPts val="1400"/>
              <a:buNone/>
              <a:defRPr/>
            </a:lvl5pPr>
            <a:lvl6pPr marL="2743200" lvl="5" indent="-228600" algn="l" rtl="0">
              <a:spcBef>
                <a:spcPts val="0"/>
              </a:spcBef>
              <a:spcAft>
                <a:spcPts val="0"/>
              </a:spcAft>
              <a:buSzPts val="1400"/>
              <a:buNone/>
              <a:defRPr/>
            </a:lvl6pPr>
            <a:lvl7pPr marL="3200400" lvl="6" indent="-228600" algn="l" rtl="0">
              <a:spcBef>
                <a:spcPts val="0"/>
              </a:spcBef>
              <a:spcAft>
                <a:spcPts val="0"/>
              </a:spcAft>
              <a:buSzPts val="1400"/>
              <a:buNone/>
              <a:defRPr/>
            </a:lvl7pPr>
            <a:lvl8pPr marL="3657600" lvl="7" indent="-228600" algn="l" rtl="0">
              <a:spcBef>
                <a:spcPts val="0"/>
              </a:spcBef>
              <a:spcAft>
                <a:spcPts val="0"/>
              </a:spcAft>
              <a:buSzPts val="1400"/>
              <a:buNone/>
              <a:defRPr/>
            </a:lvl8pPr>
            <a:lvl9pPr marL="4114800" lvl="8" indent="-228600" algn="l" rtl="0">
              <a:spcBef>
                <a:spcPts val="0"/>
              </a:spcBef>
              <a:spcAft>
                <a:spcPts val="0"/>
              </a:spcAft>
              <a:buSzPts val="1400"/>
              <a:buNone/>
              <a:defRPr/>
            </a:lvl9pPr>
          </a:lstStyle>
          <a:p>
            <a:endParaRPr/>
          </a:p>
        </p:txBody>
      </p:sp>
      <p:sp>
        <p:nvSpPr>
          <p:cNvPr id="109" name="Google Shape;109;p26"/>
          <p:cNvSpPr txBox="1">
            <a:spLocks noGrp="1"/>
          </p:cNvSpPr>
          <p:nvPr>
            <p:ph type="body" idx="3"/>
          </p:nvPr>
        </p:nvSpPr>
        <p:spPr>
          <a:xfrm>
            <a:off x="19938600" y="10015920"/>
            <a:ext cx="8773500" cy="11841600"/>
          </a:xfrm>
          <a:prstGeom prst="rect">
            <a:avLst/>
          </a:prstGeom>
          <a:noFill/>
          <a:ln>
            <a:noFill/>
          </a:ln>
        </p:spPr>
        <p:txBody>
          <a:bodyPr spcFirstLastPara="1" wrap="square" lIns="0" tIns="0" rIns="0" bIns="0" anchor="t" anchorCtr="0">
            <a:normAutofit/>
          </a:bodyPr>
          <a:lstStyle>
            <a:lvl1pPr marL="457200" lvl="0" indent="-228600" algn="l" rtl="0">
              <a:spcBef>
                <a:spcPts val="0"/>
              </a:spcBef>
              <a:spcAft>
                <a:spcPts val="0"/>
              </a:spcAft>
              <a:buSzPts val="1400"/>
              <a:buNone/>
              <a:defRPr/>
            </a:lvl1pPr>
            <a:lvl2pPr marL="914400" lvl="1" indent="-228600" algn="l" rtl="0">
              <a:spcBef>
                <a:spcPts val="0"/>
              </a:spcBef>
              <a:spcAft>
                <a:spcPts val="0"/>
              </a:spcAft>
              <a:buSzPts val="1400"/>
              <a:buNone/>
              <a:defRPr/>
            </a:lvl2pPr>
            <a:lvl3pPr marL="1371600" lvl="2" indent="-228600" algn="l" rtl="0">
              <a:spcBef>
                <a:spcPts val="0"/>
              </a:spcBef>
              <a:spcAft>
                <a:spcPts val="0"/>
              </a:spcAft>
              <a:buSzPts val="1400"/>
              <a:buNone/>
              <a:defRPr/>
            </a:lvl3pPr>
            <a:lvl4pPr marL="1828800" lvl="3" indent="-228600" algn="l" rtl="0">
              <a:spcBef>
                <a:spcPts val="0"/>
              </a:spcBef>
              <a:spcAft>
                <a:spcPts val="0"/>
              </a:spcAft>
              <a:buSzPts val="1400"/>
              <a:buNone/>
              <a:defRPr/>
            </a:lvl4pPr>
            <a:lvl5pPr marL="2286000" lvl="4" indent="-228600" algn="l" rtl="0">
              <a:spcBef>
                <a:spcPts val="0"/>
              </a:spcBef>
              <a:spcAft>
                <a:spcPts val="0"/>
              </a:spcAft>
              <a:buSzPts val="1400"/>
              <a:buNone/>
              <a:defRPr/>
            </a:lvl5pPr>
            <a:lvl6pPr marL="2743200" lvl="5" indent="-228600" algn="l" rtl="0">
              <a:spcBef>
                <a:spcPts val="0"/>
              </a:spcBef>
              <a:spcAft>
                <a:spcPts val="0"/>
              </a:spcAft>
              <a:buSzPts val="1400"/>
              <a:buNone/>
              <a:defRPr/>
            </a:lvl6pPr>
            <a:lvl7pPr marL="3200400" lvl="6" indent="-228600" algn="l" rtl="0">
              <a:spcBef>
                <a:spcPts val="0"/>
              </a:spcBef>
              <a:spcAft>
                <a:spcPts val="0"/>
              </a:spcAft>
              <a:buSzPts val="1400"/>
              <a:buNone/>
              <a:defRPr/>
            </a:lvl7pPr>
            <a:lvl8pPr marL="3657600" lvl="7" indent="-228600" algn="l" rtl="0">
              <a:spcBef>
                <a:spcPts val="0"/>
              </a:spcBef>
              <a:spcAft>
                <a:spcPts val="0"/>
              </a:spcAft>
              <a:buSzPts val="1400"/>
              <a:buNone/>
              <a:defRPr/>
            </a:lvl8pPr>
            <a:lvl9pPr marL="4114800" lvl="8" indent="-228600" algn="l" rtl="0">
              <a:spcBef>
                <a:spcPts val="0"/>
              </a:spcBef>
              <a:spcAft>
                <a:spcPts val="0"/>
              </a:spcAft>
              <a:buSzPts val="1400"/>
              <a:buNone/>
              <a:defRPr/>
            </a:lvl9pPr>
          </a:lstStyle>
          <a:p>
            <a:endParaRPr/>
          </a:p>
        </p:txBody>
      </p:sp>
      <p:sp>
        <p:nvSpPr>
          <p:cNvPr id="110" name="Google Shape;110;p26"/>
          <p:cNvSpPr txBox="1">
            <a:spLocks noGrp="1"/>
          </p:cNvSpPr>
          <p:nvPr>
            <p:ph type="body" idx="4"/>
          </p:nvPr>
        </p:nvSpPr>
        <p:spPr>
          <a:xfrm>
            <a:off x="1513440" y="22982760"/>
            <a:ext cx="8773500" cy="11841600"/>
          </a:xfrm>
          <a:prstGeom prst="rect">
            <a:avLst/>
          </a:prstGeom>
          <a:noFill/>
          <a:ln>
            <a:noFill/>
          </a:ln>
        </p:spPr>
        <p:txBody>
          <a:bodyPr spcFirstLastPara="1" wrap="square" lIns="0" tIns="0" rIns="0" bIns="0" anchor="t" anchorCtr="0">
            <a:normAutofit/>
          </a:bodyPr>
          <a:lstStyle>
            <a:lvl1pPr marL="457200" lvl="0" indent="-228600" algn="l" rtl="0">
              <a:spcBef>
                <a:spcPts val="0"/>
              </a:spcBef>
              <a:spcAft>
                <a:spcPts val="0"/>
              </a:spcAft>
              <a:buSzPts val="1400"/>
              <a:buNone/>
              <a:defRPr/>
            </a:lvl1pPr>
            <a:lvl2pPr marL="914400" lvl="1" indent="-228600" algn="l" rtl="0">
              <a:spcBef>
                <a:spcPts val="0"/>
              </a:spcBef>
              <a:spcAft>
                <a:spcPts val="0"/>
              </a:spcAft>
              <a:buSzPts val="1400"/>
              <a:buNone/>
              <a:defRPr/>
            </a:lvl2pPr>
            <a:lvl3pPr marL="1371600" lvl="2" indent="-228600" algn="l" rtl="0">
              <a:spcBef>
                <a:spcPts val="0"/>
              </a:spcBef>
              <a:spcAft>
                <a:spcPts val="0"/>
              </a:spcAft>
              <a:buSzPts val="1400"/>
              <a:buNone/>
              <a:defRPr/>
            </a:lvl3pPr>
            <a:lvl4pPr marL="1828800" lvl="3" indent="-228600" algn="l" rtl="0">
              <a:spcBef>
                <a:spcPts val="0"/>
              </a:spcBef>
              <a:spcAft>
                <a:spcPts val="0"/>
              </a:spcAft>
              <a:buSzPts val="1400"/>
              <a:buNone/>
              <a:defRPr/>
            </a:lvl4pPr>
            <a:lvl5pPr marL="2286000" lvl="4" indent="-228600" algn="l" rtl="0">
              <a:spcBef>
                <a:spcPts val="0"/>
              </a:spcBef>
              <a:spcAft>
                <a:spcPts val="0"/>
              </a:spcAft>
              <a:buSzPts val="1400"/>
              <a:buNone/>
              <a:defRPr/>
            </a:lvl5pPr>
            <a:lvl6pPr marL="2743200" lvl="5" indent="-228600" algn="l" rtl="0">
              <a:spcBef>
                <a:spcPts val="0"/>
              </a:spcBef>
              <a:spcAft>
                <a:spcPts val="0"/>
              </a:spcAft>
              <a:buSzPts val="1400"/>
              <a:buNone/>
              <a:defRPr/>
            </a:lvl6pPr>
            <a:lvl7pPr marL="3200400" lvl="6" indent="-228600" algn="l" rtl="0">
              <a:spcBef>
                <a:spcPts val="0"/>
              </a:spcBef>
              <a:spcAft>
                <a:spcPts val="0"/>
              </a:spcAft>
              <a:buSzPts val="1400"/>
              <a:buNone/>
              <a:defRPr/>
            </a:lvl7pPr>
            <a:lvl8pPr marL="3657600" lvl="7" indent="-228600" algn="l" rtl="0">
              <a:spcBef>
                <a:spcPts val="0"/>
              </a:spcBef>
              <a:spcAft>
                <a:spcPts val="0"/>
              </a:spcAft>
              <a:buSzPts val="1400"/>
              <a:buNone/>
              <a:defRPr/>
            </a:lvl8pPr>
            <a:lvl9pPr marL="4114800" lvl="8" indent="-228600" algn="l" rtl="0">
              <a:spcBef>
                <a:spcPts val="0"/>
              </a:spcBef>
              <a:spcAft>
                <a:spcPts val="0"/>
              </a:spcAft>
              <a:buSzPts val="1400"/>
              <a:buNone/>
              <a:defRPr/>
            </a:lvl9pPr>
          </a:lstStyle>
          <a:p>
            <a:endParaRPr/>
          </a:p>
        </p:txBody>
      </p:sp>
      <p:sp>
        <p:nvSpPr>
          <p:cNvPr id="111" name="Google Shape;111;p26"/>
          <p:cNvSpPr txBox="1">
            <a:spLocks noGrp="1"/>
          </p:cNvSpPr>
          <p:nvPr>
            <p:ph type="body" idx="5"/>
          </p:nvPr>
        </p:nvSpPr>
        <p:spPr>
          <a:xfrm>
            <a:off x="10726200" y="22982760"/>
            <a:ext cx="8773500" cy="11841600"/>
          </a:xfrm>
          <a:prstGeom prst="rect">
            <a:avLst/>
          </a:prstGeom>
          <a:noFill/>
          <a:ln>
            <a:noFill/>
          </a:ln>
        </p:spPr>
        <p:txBody>
          <a:bodyPr spcFirstLastPara="1" wrap="square" lIns="0" tIns="0" rIns="0" bIns="0" anchor="t" anchorCtr="0">
            <a:normAutofit/>
          </a:bodyPr>
          <a:lstStyle>
            <a:lvl1pPr marL="457200" lvl="0" indent="-228600" algn="l" rtl="0">
              <a:spcBef>
                <a:spcPts val="0"/>
              </a:spcBef>
              <a:spcAft>
                <a:spcPts val="0"/>
              </a:spcAft>
              <a:buSzPts val="1400"/>
              <a:buNone/>
              <a:defRPr/>
            </a:lvl1pPr>
            <a:lvl2pPr marL="914400" lvl="1" indent="-228600" algn="l" rtl="0">
              <a:spcBef>
                <a:spcPts val="0"/>
              </a:spcBef>
              <a:spcAft>
                <a:spcPts val="0"/>
              </a:spcAft>
              <a:buSzPts val="1400"/>
              <a:buNone/>
              <a:defRPr/>
            </a:lvl2pPr>
            <a:lvl3pPr marL="1371600" lvl="2" indent="-228600" algn="l" rtl="0">
              <a:spcBef>
                <a:spcPts val="0"/>
              </a:spcBef>
              <a:spcAft>
                <a:spcPts val="0"/>
              </a:spcAft>
              <a:buSzPts val="1400"/>
              <a:buNone/>
              <a:defRPr/>
            </a:lvl3pPr>
            <a:lvl4pPr marL="1828800" lvl="3" indent="-228600" algn="l" rtl="0">
              <a:spcBef>
                <a:spcPts val="0"/>
              </a:spcBef>
              <a:spcAft>
                <a:spcPts val="0"/>
              </a:spcAft>
              <a:buSzPts val="1400"/>
              <a:buNone/>
              <a:defRPr/>
            </a:lvl4pPr>
            <a:lvl5pPr marL="2286000" lvl="4" indent="-228600" algn="l" rtl="0">
              <a:spcBef>
                <a:spcPts val="0"/>
              </a:spcBef>
              <a:spcAft>
                <a:spcPts val="0"/>
              </a:spcAft>
              <a:buSzPts val="1400"/>
              <a:buNone/>
              <a:defRPr/>
            </a:lvl5pPr>
            <a:lvl6pPr marL="2743200" lvl="5" indent="-228600" algn="l" rtl="0">
              <a:spcBef>
                <a:spcPts val="0"/>
              </a:spcBef>
              <a:spcAft>
                <a:spcPts val="0"/>
              </a:spcAft>
              <a:buSzPts val="1400"/>
              <a:buNone/>
              <a:defRPr/>
            </a:lvl6pPr>
            <a:lvl7pPr marL="3200400" lvl="6" indent="-228600" algn="l" rtl="0">
              <a:spcBef>
                <a:spcPts val="0"/>
              </a:spcBef>
              <a:spcAft>
                <a:spcPts val="0"/>
              </a:spcAft>
              <a:buSzPts val="1400"/>
              <a:buNone/>
              <a:defRPr/>
            </a:lvl7pPr>
            <a:lvl8pPr marL="3657600" lvl="7" indent="-228600" algn="l" rtl="0">
              <a:spcBef>
                <a:spcPts val="0"/>
              </a:spcBef>
              <a:spcAft>
                <a:spcPts val="0"/>
              </a:spcAft>
              <a:buSzPts val="1400"/>
              <a:buNone/>
              <a:defRPr/>
            </a:lvl8pPr>
            <a:lvl9pPr marL="4114800" lvl="8" indent="-228600" algn="l" rtl="0">
              <a:spcBef>
                <a:spcPts val="0"/>
              </a:spcBef>
              <a:spcAft>
                <a:spcPts val="0"/>
              </a:spcAft>
              <a:buSzPts val="1400"/>
              <a:buNone/>
              <a:defRPr/>
            </a:lvl9pPr>
          </a:lstStyle>
          <a:p>
            <a:endParaRPr/>
          </a:p>
        </p:txBody>
      </p:sp>
      <p:sp>
        <p:nvSpPr>
          <p:cNvPr id="112" name="Google Shape;112;p26"/>
          <p:cNvSpPr txBox="1">
            <a:spLocks noGrp="1"/>
          </p:cNvSpPr>
          <p:nvPr>
            <p:ph type="body" idx="6"/>
          </p:nvPr>
        </p:nvSpPr>
        <p:spPr>
          <a:xfrm>
            <a:off x="19938600" y="22982760"/>
            <a:ext cx="8773500" cy="11841600"/>
          </a:xfrm>
          <a:prstGeom prst="rect">
            <a:avLst/>
          </a:prstGeom>
          <a:noFill/>
          <a:ln>
            <a:noFill/>
          </a:ln>
        </p:spPr>
        <p:txBody>
          <a:bodyPr spcFirstLastPara="1" wrap="square" lIns="0" tIns="0" rIns="0" bIns="0" anchor="t" anchorCtr="0">
            <a:normAutofit/>
          </a:bodyPr>
          <a:lstStyle>
            <a:lvl1pPr marL="457200" lvl="0" indent="-228600" algn="l" rtl="0">
              <a:spcBef>
                <a:spcPts val="0"/>
              </a:spcBef>
              <a:spcAft>
                <a:spcPts val="0"/>
              </a:spcAft>
              <a:buSzPts val="1400"/>
              <a:buNone/>
              <a:defRPr/>
            </a:lvl1pPr>
            <a:lvl2pPr marL="914400" lvl="1" indent="-228600" algn="l" rtl="0">
              <a:spcBef>
                <a:spcPts val="0"/>
              </a:spcBef>
              <a:spcAft>
                <a:spcPts val="0"/>
              </a:spcAft>
              <a:buSzPts val="1400"/>
              <a:buNone/>
              <a:defRPr/>
            </a:lvl2pPr>
            <a:lvl3pPr marL="1371600" lvl="2" indent="-228600" algn="l" rtl="0">
              <a:spcBef>
                <a:spcPts val="0"/>
              </a:spcBef>
              <a:spcAft>
                <a:spcPts val="0"/>
              </a:spcAft>
              <a:buSzPts val="1400"/>
              <a:buNone/>
              <a:defRPr/>
            </a:lvl3pPr>
            <a:lvl4pPr marL="1828800" lvl="3" indent="-228600" algn="l" rtl="0">
              <a:spcBef>
                <a:spcPts val="0"/>
              </a:spcBef>
              <a:spcAft>
                <a:spcPts val="0"/>
              </a:spcAft>
              <a:buSzPts val="1400"/>
              <a:buNone/>
              <a:defRPr/>
            </a:lvl4pPr>
            <a:lvl5pPr marL="2286000" lvl="4" indent="-228600" algn="l" rtl="0">
              <a:spcBef>
                <a:spcPts val="0"/>
              </a:spcBef>
              <a:spcAft>
                <a:spcPts val="0"/>
              </a:spcAft>
              <a:buSzPts val="1400"/>
              <a:buNone/>
              <a:defRPr/>
            </a:lvl5pPr>
            <a:lvl6pPr marL="2743200" lvl="5" indent="-228600" algn="l" rtl="0">
              <a:spcBef>
                <a:spcPts val="0"/>
              </a:spcBef>
              <a:spcAft>
                <a:spcPts val="0"/>
              </a:spcAft>
              <a:buSzPts val="1400"/>
              <a:buNone/>
              <a:defRPr/>
            </a:lvl6pPr>
            <a:lvl7pPr marL="3200400" lvl="6" indent="-228600" algn="l" rtl="0">
              <a:spcBef>
                <a:spcPts val="0"/>
              </a:spcBef>
              <a:spcAft>
                <a:spcPts val="0"/>
              </a:spcAft>
              <a:buSzPts val="1400"/>
              <a:buNone/>
              <a:defRPr/>
            </a:lvl7pPr>
            <a:lvl8pPr marL="3657600" lvl="7" indent="-228600" algn="l" rtl="0">
              <a:spcBef>
                <a:spcPts val="0"/>
              </a:spcBef>
              <a:spcAft>
                <a:spcPts val="0"/>
              </a:spcAft>
              <a:buSzPts val="1400"/>
              <a:buNone/>
              <a:defRPr/>
            </a:lvl8pPr>
            <a:lvl9pPr marL="4114800" lvl="8" indent="-228600" algn="l" rtl="0">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Slide" type="blank">
  <p:cSld name="BLANK">
    <p:spTree>
      <p:nvGrpSpPr>
        <p:cNvPr id="1" name="Shape 67"/>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x">
  <p:cSld name="TITLE_AND_BODY">
    <p:spTree>
      <p:nvGrpSpPr>
        <p:cNvPr id="1" name="Shape 68"/>
        <p:cNvGrpSpPr/>
        <p:nvPr/>
      </p:nvGrpSpPr>
      <p:grpSpPr>
        <a:xfrm>
          <a:off x="0" y="0"/>
          <a:ext cx="0" cy="0"/>
          <a:chOff x="0" y="0"/>
          <a:chExt cx="0" cy="0"/>
        </a:xfrm>
      </p:grpSpPr>
      <p:sp>
        <p:nvSpPr>
          <p:cNvPr id="69" name="Google Shape;69;p17"/>
          <p:cNvSpPr txBox="1">
            <a:spLocks noGrp="1"/>
          </p:cNvSpPr>
          <p:nvPr>
            <p:ph type="title"/>
          </p:nvPr>
        </p:nvSpPr>
        <p:spPr>
          <a:xfrm>
            <a:off x="0" y="0"/>
            <a:ext cx="30275400" cy="20082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70" name="Google Shape;70;p17"/>
          <p:cNvSpPr txBox="1">
            <a:spLocks noGrp="1"/>
          </p:cNvSpPr>
          <p:nvPr>
            <p:ph type="subTitle" idx="1"/>
          </p:nvPr>
        </p:nvSpPr>
        <p:spPr>
          <a:xfrm>
            <a:off x="1513440" y="10015920"/>
            <a:ext cx="27247200" cy="24825600"/>
          </a:xfrm>
          <a:prstGeom prst="rect">
            <a:avLst/>
          </a:prstGeom>
          <a:noFill/>
          <a:ln>
            <a:noFill/>
          </a:ln>
        </p:spPr>
        <p:txBody>
          <a:bodyPr spcFirstLastPara="1" wrap="square" lIns="0" tIns="0" rIns="0" bIns="0" anchor="ctr" anchorCtr="0">
            <a:norm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Content" type="obj">
  <p:cSld name="OBJECT">
    <p:spTree>
      <p:nvGrpSpPr>
        <p:cNvPr id="1" name="Shape 71"/>
        <p:cNvGrpSpPr/>
        <p:nvPr/>
      </p:nvGrpSpPr>
      <p:grpSpPr>
        <a:xfrm>
          <a:off x="0" y="0"/>
          <a:ext cx="0" cy="0"/>
          <a:chOff x="0" y="0"/>
          <a:chExt cx="0" cy="0"/>
        </a:xfrm>
      </p:grpSpPr>
      <p:sp>
        <p:nvSpPr>
          <p:cNvPr id="72" name="Google Shape;72;p18"/>
          <p:cNvSpPr txBox="1">
            <a:spLocks noGrp="1"/>
          </p:cNvSpPr>
          <p:nvPr>
            <p:ph type="title"/>
          </p:nvPr>
        </p:nvSpPr>
        <p:spPr>
          <a:xfrm>
            <a:off x="0" y="0"/>
            <a:ext cx="30275400" cy="20082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73" name="Google Shape;73;p18"/>
          <p:cNvSpPr txBox="1">
            <a:spLocks noGrp="1"/>
          </p:cNvSpPr>
          <p:nvPr>
            <p:ph type="body" idx="1"/>
          </p:nvPr>
        </p:nvSpPr>
        <p:spPr>
          <a:xfrm>
            <a:off x="1513440" y="10015920"/>
            <a:ext cx="27247200" cy="24825600"/>
          </a:xfrm>
          <a:prstGeom prst="rect">
            <a:avLst/>
          </a:prstGeom>
          <a:noFill/>
          <a:ln>
            <a:noFill/>
          </a:ln>
        </p:spPr>
        <p:txBody>
          <a:bodyPr spcFirstLastPara="1" wrap="square" lIns="0" tIns="0" rIns="0" bIns="0" anchor="t" anchorCtr="0">
            <a:normAutofit/>
          </a:bodyPr>
          <a:lstStyle>
            <a:lvl1pPr marL="457200" lvl="0" indent="-228600" algn="l" rtl="0">
              <a:spcBef>
                <a:spcPts val="0"/>
              </a:spcBef>
              <a:spcAft>
                <a:spcPts val="0"/>
              </a:spcAft>
              <a:buSzPts val="1400"/>
              <a:buNone/>
              <a:defRPr/>
            </a:lvl1pPr>
            <a:lvl2pPr marL="914400" lvl="1" indent="-228600" algn="l" rtl="0">
              <a:spcBef>
                <a:spcPts val="0"/>
              </a:spcBef>
              <a:spcAft>
                <a:spcPts val="0"/>
              </a:spcAft>
              <a:buSzPts val="1400"/>
              <a:buNone/>
              <a:defRPr/>
            </a:lvl2pPr>
            <a:lvl3pPr marL="1371600" lvl="2" indent="-228600" algn="l" rtl="0">
              <a:spcBef>
                <a:spcPts val="0"/>
              </a:spcBef>
              <a:spcAft>
                <a:spcPts val="0"/>
              </a:spcAft>
              <a:buSzPts val="1400"/>
              <a:buNone/>
              <a:defRPr/>
            </a:lvl3pPr>
            <a:lvl4pPr marL="1828800" lvl="3" indent="-228600" algn="l" rtl="0">
              <a:spcBef>
                <a:spcPts val="0"/>
              </a:spcBef>
              <a:spcAft>
                <a:spcPts val="0"/>
              </a:spcAft>
              <a:buSzPts val="1400"/>
              <a:buNone/>
              <a:defRPr/>
            </a:lvl4pPr>
            <a:lvl5pPr marL="2286000" lvl="4" indent="-228600" algn="l" rtl="0">
              <a:spcBef>
                <a:spcPts val="0"/>
              </a:spcBef>
              <a:spcAft>
                <a:spcPts val="0"/>
              </a:spcAft>
              <a:buSzPts val="1400"/>
              <a:buNone/>
              <a:defRPr/>
            </a:lvl5pPr>
            <a:lvl6pPr marL="2743200" lvl="5" indent="-228600" algn="l" rtl="0">
              <a:spcBef>
                <a:spcPts val="0"/>
              </a:spcBef>
              <a:spcAft>
                <a:spcPts val="0"/>
              </a:spcAft>
              <a:buSzPts val="1400"/>
              <a:buNone/>
              <a:defRPr/>
            </a:lvl6pPr>
            <a:lvl7pPr marL="3200400" lvl="6" indent="-228600" algn="l" rtl="0">
              <a:spcBef>
                <a:spcPts val="0"/>
              </a:spcBef>
              <a:spcAft>
                <a:spcPts val="0"/>
              </a:spcAft>
              <a:buSzPts val="1400"/>
              <a:buNone/>
              <a:defRPr/>
            </a:lvl7pPr>
            <a:lvl8pPr marL="3657600" lvl="7" indent="-228600" algn="l" rtl="0">
              <a:spcBef>
                <a:spcPts val="0"/>
              </a:spcBef>
              <a:spcAft>
                <a:spcPts val="0"/>
              </a:spcAft>
              <a:buSzPts val="1400"/>
              <a:buNone/>
              <a:defRPr/>
            </a:lvl8pPr>
            <a:lvl9pPr marL="4114800" lvl="8" indent="-228600" algn="l" rtl="0">
              <a:spcBef>
                <a:spcPts val="0"/>
              </a:spcBef>
              <a:spcAft>
                <a:spcPts val="0"/>
              </a:spcAft>
              <a:buSzPts val="14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2 Content" type="twoObj">
  <p:cSld name="TWO_OBJECTS">
    <p:spTree>
      <p:nvGrpSpPr>
        <p:cNvPr id="1" name="Shape 74"/>
        <p:cNvGrpSpPr/>
        <p:nvPr/>
      </p:nvGrpSpPr>
      <p:grpSpPr>
        <a:xfrm>
          <a:off x="0" y="0"/>
          <a:ext cx="0" cy="0"/>
          <a:chOff x="0" y="0"/>
          <a:chExt cx="0" cy="0"/>
        </a:xfrm>
      </p:grpSpPr>
      <p:sp>
        <p:nvSpPr>
          <p:cNvPr id="75" name="Google Shape;75;p19"/>
          <p:cNvSpPr txBox="1">
            <a:spLocks noGrp="1"/>
          </p:cNvSpPr>
          <p:nvPr>
            <p:ph type="title"/>
          </p:nvPr>
        </p:nvSpPr>
        <p:spPr>
          <a:xfrm>
            <a:off x="0" y="0"/>
            <a:ext cx="30275400" cy="20082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76" name="Google Shape;76;p19"/>
          <p:cNvSpPr txBox="1">
            <a:spLocks noGrp="1"/>
          </p:cNvSpPr>
          <p:nvPr>
            <p:ph type="body" idx="1"/>
          </p:nvPr>
        </p:nvSpPr>
        <p:spPr>
          <a:xfrm>
            <a:off x="1513440" y="10015920"/>
            <a:ext cx="13296600" cy="24825600"/>
          </a:xfrm>
          <a:prstGeom prst="rect">
            <a:avLst/>
          </a:prstGeom>
          <a:noFill/>
          <a:ln>
            <a:noFill/>
          </a:ln>
        </p:spPr>
        <p:txBody>
          <a:bodyPr spcFirstLastPara="1" wrap="square" lIns="0" tIns="0" rIns="0" bIns="0" anchor="t" anchorCtr="0">
            <a:normAutofit/>
          </a:bodyPr>
          <a:lstStyle>
            <a:lvl1pPr marL="457200" lvl="0" indent="-228600" algn="l" rtl="0">
              <a:spcBef>
                <a:spcPts val="0"/>
              </a:spcBef>
              <a:spcAft>
                <a:spcPts val="0"/>
              </a:spcAft>
              <a:buSzPts val="1400"/>
              <a:buNone/>
              <a:defRPr/>
            </a:lvl1pPr>
            <a:lvl2pPr marL="914400" lvl="1" indent="-228600" algn="l" rtl="0">
              <a:spcBef>
                <a:spcPts val="0"/>
              </a:spcBef>
              <a:spcAft>
                <a:spcPts val="0"/>
              </a:spcAft>
              <a:buSzPts val="1400"/>
              <a:buNone/>
              <a:defRPr/>
            </a:lvl2pPr>
            <a:lvl3pPr marL="1371600" lvl="2" indent="-228600" algn="l" rtl="0">
              <a:spcBef>
                <a:spcPts val="0"/>
              </a:spcBef>
              <a:spcAft>
                <a:spcPts val="0"/>
              </a:spcAft>
              <a:buSzPts val="1400"/>
              <a:buNone/>
              <a:defRPr/>
            </a:lvl3pPr>
            <a:lvl4pPr marL="1828800" lvl="3" indent="-228600" algn="l" rtl="0">
              <a:spcBef>
                <a:spcPts val="0"/>
              </a:spcBef>
              <a:spcAft>
                <a:spcPts val="0"/>
              </a:spcAft>
              <a:buSzPts val="1400"/>
              <a:buNone/>
              <a:defRPr/>
            </a:lvl4pPr>
            <a:lvl5pPr marL="2286000" lvl="4" indent="-228600" algn="l" rtl="0">
              <a:spcBef>
                <a:spcPts val="0"/>
              </a:spcBef>
              <a:spcAft>
                <a:spcPts val="0"/>
              </a:spcAft>
              <a:buSzPts val="1400"/>
              <a:buNone/>
              <a:defRPr/>
            </a:lvl5pPr>
            <a:lvl6pPr marL="2743200" lvl="5" indent="-228600" algn="l" rtl="0">
              <a:spcBef>
                <a:spcPts val="0"/>
              </a:spcBef>
              <a:spcAft>
                <a:spcPts val="0"/>
              </a:spcAft>
              <a:buSzPts val="1400"/>
              <a:buNone/>
              <a:defRPr/>
            </a:lvl6pPr>
            <a:lvl7pPr marL="3200400" lvl="6" indent="-228600" algn="l" rtl="0">
              <a:spcBef>
                <a:spcPts val="0"/>
              </a:spcBef>
              <a:spcAft>
                <a:spcPts val="0"/>
              </a:spcAft>
              <a:buSzPts val="1400"/>
              <a:buNone/>
              <a:defRPr/>
            </a:lvl7pPr>
            <a:lvl8pPr marL="3657600" lvl="7" indent="-228600" algn="l" rtl="0">
              <a:spcBef>
                <a:spcPts val="0"/>
              </a:spcBef>
              <a:spcAft>
                <a:spcPts val="0"/>
              </a:spcAft>
              <a:buSzPts val="1400"/>
              <a:buNone/>
              <a:defRPr/>
            </a:lvl8pPr>
            <a:lvl9pPr marL="4114800" lvl="8" indent="-228600" algn="l" rtl="0">
              <a:spcBef>
                <a:spcPts val="0"/>
              </a:spcBef>
              <a:spcAft>
                <a:spcPts val="0"/>
              </a:spcAft>
              <a:buSzPts val="1400"/>
              <a:buNone/>
              <a:defRPr/>
            </a:lvl9pPr>
          </a:lstStyle>
          <a:p>
            <a:endParaRPr/>
          </a:p>
        </p:txBody>
      </p:sp>
      <p:sp>
        <p:nvSpPr>
          <p:cNvPr id="77" name="Google Shape;77;p19"/>
          <p:cNvSpPr txBox="1">
            <a:spLocks noGrp="1"/>
          </p:cNvSpPr>
          <p:nvPr>
            <p:ph type="body" idx="2"/>
          </p:nvPr>
        </p:nvSpPr>
        <p:spPr>
          <a:xfrm>
            <a:off x="15475320" y="10015920"/>
            <a:ext cx="13296600" cy="24825600"/>
          </a:xfrm>
          <a:prstGeom prst="rect">
            <a:avLst/>
          </a:prstGeom>
          <a:noFill/>
          <a:ln>
            <a:noFill/>
          </a:ln>
        </p:spPr>
        <p:txBody>
          <a:bodyPr spcFirstLastPara="1" wrap="square" lIns="0" tIns="0" rIns="0" bIns="0" anchor="t" anchorCtr="0">
            <a:normAutofit/>
          </a:bodyPr>
          <a:lstStyle>
            <a:lvl1pPr marL="457200" lvl="0" indent="-228600" algn="l" rtl="0">
              <a:spcBef>
                <a:spcPts val="0"/>
              </a:spcBef>
              <a:spcAft>
                <a:spcPts val="0"/>
              </a:spcAft>
              <a:buSzPts val="1400"/>
              <a:buNone/>
              <a:defRPr/>
            </a:lvl1pPr>
            <a:lvl2pPr marL="914400" lvl="1" indent="-228600" algn="l" rtl="0">
              <a:spcBef>
                <a:spcPts val="0"/>
              </a:spcBef>
              <a:spcAft>
                <a:spcPts val="0"/>
              </a:spcAft>
              <a:buSzPts val="1400"/>
              <a:buNone/>
              <a:defRPr/>
            </a:lvl2pPr>
            <a:lvl3pPr marL="1371600" lvl="2" indent="-228600" algn="l" rtl="0">
              <a:spcBef>
                <a:spcPts val="0"/>
              </a:spcBef>
              <a:spcAft>
                <a:spcPts val="0"/>
              </a:spcAft>
              <a:buSzPts val="1400"/>
              <a:buNone/>
              <a:defRPr/>
            </a:lvl3pPr>
            <a:lvl4pPr marL="1828800" lvl="3" indent="-228600" algn="l" rtl="0">
              <a:spcBef>
                <a:spcPts val="0"/>
              </a:spcBef>
              <a:spcAft>
                <a:spcPts val="0"/>
              </a:spcAft>
              <a:buSzPts val="1400"/>
              <a:buNone/>
              <a:defRPr/>
            </a:lvl4pPr>
            <a:lvl5pPr marL="2286000" lvl="4" indent="-228600" algn="l" rtl="0">
              <a:spcBef>
                <a:spcPts val="0"/>
              </a:spcBef>
              <a:spcAft>
                <a:spcPts val="0"/>
              </a:spcAft>
              <a:buSzPts val="1400"/>
              <a:buNone/>
              <a:defRPr/>
            </a:lvl5pPr>
            <a:lvl6pPr marL="2743200" lvl="5" indent="-228600" algn="l" rtl="0">
              <a:spcBef>
                <a:spcPts val="0"/>
              </a:spcBef>
              <a:spcAft>
                <a:spcPts val="0"/>
              </a:spcAft>
              <a:buSzPts val="1400"/>
              <a:buNone/>
              <a:defRPr/>
            </a:lvl6pPr>
            <a:lvl7pPr marL="3200400" lvl="6" indent="-228600" algn="l" rtl="0">
              <a:spcBef>
                <a:spcPts val="0"/>
              </a:spcBef>
              <a:spcAft>
                <a:spcPts val="0"/>
              </a:spcAft>
              <a:buSzPts val="1400"/>
              <a:buNone/>
              <a:defRPr/>
            </a:lvl7pPr>
            <a:lvl8pPr marL="3657600" lvl="7" indent="-228600" algn="l" rtl="0">
              <a:spcBef>
                <a:spcPts val="0"/>
              </a:spcBef>
              <a:spcAft>
                <a:spcPts val="0"/>
              </a:spcAft>
              <a:buSzPts val="1400"/>
              <a:buNone/>
              <a:defRPr/>
            </a:lvl8pPr>
            <a:lvl9pPr marL="4114800" lvl="8" indent="-228600" algn="l" rtl="0">
              <a:spcBef>
                <a:spcPts val="0"/>
              </a:spcBef>
              <a:spcAft>
                <a:spcPts val="0"/>
              </a:spcAft>
              <a:buSzPts val="14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entered Text" type="objOnly">
  <p:cSld name="OBJECT_ONLY">
    <p:spTree>
      <p:nvGrpSpPr>
        <p:cNvPr id="1" name="Shape 78"/>
        <p:cNvGrpSpPr/>
        <p:nvPr/>
      </p:nvGrpSpPr>
      <p:grpSpPr>
        <a:xfrm>
          <a:off x="0" y="0"/>
          <a:ext cx="0" cy="0"/>
          <a:chOff x="0" y="0"/>
          <a:chExt cx="0" cy="0"/>
        </a:xfrm>
      </p:grpSpPr>
      <p:sp>
        <p:nvSpPr>
          <p:cNvPr id="79" name="Google Shape;79;p20"/>
          <p:cNvSpPr txBox="1">
            <a:spLocks noGrp="1"/>
          </p:cNvSpPr>
          <p:nvPr>
            <p:ph type="subTitle" idx="1"/>
          </p:nvPr>
        </p:nvSpPr>
        <p:spPr>
          <a:xfrm>
            <a:off x="0" y="0"/>
            <a:ext cx="30275400" cy="9309600"/>
          </a:xfrm>
          <a:prstGeom prst="rect">
            <a:avLst/>
          </a:prstGeom>
          <a:noFill/>
          <a:ln>
            <a:noFill/>
          </a:ln>
        </p:spPr>
        <p:txBody>
          <a:bodyPr spcFirstLastPara="1" wrap="square" lIns="0" tIns="0" rIns="0" bIns="0" anchor="ctr" anchorCtr="0">
            <a:norm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2 Content and Content" type="twoObjAndObj">
  <p:cSld name="TWO_OBJECTS_AND_OBJECT">
    <p:spTree>
      <p:nvGrpSpPr>
        <p:cNvPr id="1" name="Shape 80"/>
        <p:cNvGrpSpPr/>
        <p:nvPr/>
      </p:nvGrpSpPr>
      <p:grpSpPr>
        <a:xfrm>
          <a:off x="0" y="0"/>
          <a:ext cx="0" cy="0"/>
          <a:chOff x="0" y="0"/>
          <a:chExt cx="0" cy="0"/>
        </a:xfrm>
      </p:grpSpPr>
      <p:sp>
        <p:nvSpPr>
          <p:cNvPr id="81" name="Google Shape;81;p21"/>
          <p:cNvSpPr txBox="1">
            <a:spLocks noGrp="1"/>
          </p:cNvSpPr>
          <p:nvPr>
            <p:ph type="title"/>
          </p:nvPr>
        </p:nvSpPr>
        <p:spPr>
          <a:xfrm>
            <a:off x="0" y="0"/>
            <a:ext cx="30275400" cy="20082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82" name="Google Shape;82;p21"/>
          <p:cNvSpPr txBox="1">
            <a:spLocks noGrp="1"/>
          </p:cNvSpPr>
          <p:nvPr>
            <p:ph type="body" idx="1"/>
          </p:nvPr>
        </p:nvSpPr>
        <p:spPr>
          <a:xfrm>
            <a:off x="1513440" y="10015920"/>
            <a:ext cx="13296600" cy="11841600"/>
          </a:xfrm>
          <a:prstGeom prst="rect">
            <a:avLst/>
          </a:prstGeom>
          <a:noFill/>
          <a:ln>
            <a:noFill/>
          </a:ln>
        </p:spPr>
        <p:txBody>
          <a:bodyPr spcFirstLastPara="1" wrap="square" lIns="0" tIns="0" rIns="0" bIns="0" anchor="t" anchorCtr="0">
            <a:normAutofit/>
          </a:bodyPr>
          <a:lstStyle>
            <a:lvl1pPr marL="457200" lvl="0" indent="-228600" algn="l" rtl="0">
              <a:spcBef>
                <a:spcPts val="0"/>
              </a:spcBef>
              <a:spcAft>
                <a:spcPts val="0"/>
              </a:spcAft>
              <a:buSzPts val="1400"/>
              <a:buNone/>
              <a:defRPr/>
            </a:lvl1pPr>
            <a:lvl2pPr marL="914400" lvl="1" indent="-228600" algn="l" rtl="0">
              <a:spcBef>
                <a:spcPts val="0"/>
              </a:spcBef>
              <a:spcAft>
                <a:spcPts val="0"/>
              </a:spcAft>
              <a:buSzPts val="1400"/>
              <a:buNone/>
              <a:defRPr/>
            </a:lvl2pPr>
            <a:lvl3pPr marL="1371600" lvl="2" indent="-228600" algn="l" rtl="0">
              <a:spcBef>
                <a:spcPts val="0"/>
              </a:spcBef>
              <a:spcAft>
                <a:spcPts val="0"/>
              </a:spcAft>
              <a:buSzPts val="1400"/>
              <a:buNone/>
              <a:defRPr/>
            </a:lvl3pPr>
            <a:lvl4pPr marL="1828800" lvl="3" indent="-228600" algn="l" rtl="0">
              <a:spcBef>
                <a:spcPts val="0"/>
              </a:spcBef>
              <a:spcAft>
                <a:spcPts val="0"/>
              </a:spcAft>
              <a:buSzPts val="1400"/>
              <a:buNone/>
              <a:defRPr/>
            </a:lvl4pPr>
            <a:lvl5pPr marL="2286000" lvl="4" indent="-228600" algn="l" rtl="0">
              <a:spcBef>
                <a:spcPts val="0"/>
              </a:spcBef>
              <a:spcAft>
                <a:spcPts val="0"/>
              </a:spcAft>
              <a:buSzPts val="1400"/>
              <a:buNone/>
              <a:defRPr/>
            </a:lvl5pPr>
            <a:lvl6pPr marL="2743200" lvl="5" indent="-228600" algn="l" rtl="0">
              <a:spcBef>
                <a:spcPts val="0"/>
              </a:spcBef>
              <a:spcAft>
                <a:spcPts val="0"/>
              </a:spcAft>
              <a:buSzPts val="1400"/>
              <a:buNone/>
              <a:defRPr/>
            </a:lvl6pPr>
            <a:lvl7pPr marL="3200400" lvl="6" indent="-228600" algn="l" rtl="0">
              <a:spcBef>
                <a:spcPts val="0"/>
              </a:spcBef>
              <a:spcAft>
                <a:spcPts val="0"/>
              </a:spcAft>
              <a:buSzPts val="1400"/>
              <a:buNone/>
              <a:defRPr/>
            </a:lvl7pPr>
            <a:lvl8pPr marL="3657600" lvl="7" indent="-228600" algn="l" rtl="0">
              <a:spcBef>
                <a:spcPts val="0"/>
              </a:spcBef>
              <a:spcAft>
                <a:spcPts val="0"/>
              </a:spcAft>
              <a:buSzPts val="1400"/>
              <a:buNone/>
              <a:defRPr/>
            </a:lvl8pPr>
            <a:lvl9pPr marL="4114800" lvl="8" indent="-228600" algn="l" rtl="0">
              <a:spcBef>
                <a:spcPts val="0"/>
              </a:spcBef>
              <a:spcAft>
                <a:spcPts val="0"/>
              </a:spcAft>
              <a:buSzPts val="1400"/>
              <a:buNone/>
              <a:defRPr/>
            </a:lvl9pPr>
          </a:lstStyle>
          <a:p>
            <a:endParaRPr/>
          </a:p>
        </p:txBody>
      </p:sp>
      <p:sp>
        <p:nvSpPr>
          <p:cNvPr id="83" name="Google Shape;83;p21"/>
          <p:cNvSpPr txBox="1">
            <a:spLocks noGrp="1"/>
          </p:cNvSpPr>
          <p:nvPr>
            <p:ph type="body" idx="2"/>
          </p:nvPr>
        </p:nvSpPr>
        <p:spPr>
          <a:xfrm>
            <a:off x="15475320" y="10015920"/>
            <a:ext cx="13296600" cy="24825600"/>
          </a:xfrm>
          <a:prstGeom prst="rect">
            <a:avLst/>
          </a:prstGeom>
          <a:noFill/>
          <a:ln>
            <a:noFill/>
          </a:ln>
        </p:spPr>
        <p:txBody>
          <a:bodyPr spcFirstLastPara="1" wrap="square" lIns="0" tIns="0" rIns="0" bIns="0" anchor="t" anchorCtr="0">
            <a:normAutofit/>
          </a:bodyPr>
          <a:lstStyle>
            <a:lvl1pPr marL="457200" lvl="0" indent="-228600" algn="l" rtl="0">
              <a:spcBef>
                <a:spcPts val="0"/>
              </a:spcBef>
              <a:spcAft>
                <a:spcPts val="0"/>
              </a:spcAft>
              <a:buSzPts val="1400"/>
              <a:buNone/>
              <a:defRPr/>
            </a:lvl1pPr>
            <a:lvl2pPr marL="914400" lvl="1" indent="-228600" algn="l" rtl="0">
              <a:spcBef>
                <a:spcPts val="0"/>
              </a:spcBef>
              <a:spcAft>
                <a:spcPts val="0"/>
              </a:spcAft>
              <a:buSzPts val="1400"/>
              <a:buNone/>
              <a:defRPr/>
            </a:lvl2pPr>
            <a:lvl3pPr marL="1371600" lvl="2" indent="-228600" algn="l" rtl="0">
              <a:spcBef>
                <a:spcPts val="0"/>
              </a:spcBef>
              <a:spcAft>
                <a:spcPts val="0"/>
              </a:spcAft>
              <a:buSzPts val="1400"/>
              <a:buNone/>
              <a:defRPr/>
            </a:lvl3pPr>
            <a:lvl4pPr marL="1828800" lvl="3" indent="-228600" algn="l" rtl="0">
              <a:spcBef>
                <a:spcPts val="0"/>
              </a:spcBef>
              <a:spcAft>
                <a:spcPts val="0"/>
              </a:spcAft>
              <a:buSzPts val="1400"/>
              <a:buNone/>
              <a:defRPr/>
            </a:lvl4pPr>
            <a:lvl5pPr marL="2286000" lvl="4" indent="-228600" algn="l" rtl="0">
              <a:spcBef>
                <a:spcPts val="0"/>
              </a:spcBef>
              <a:spcAft>
                <a:spcPts val="0"/>
              </a:spcAft>
              <a:buSzPts val="1400"/>
              <a:buNone/>
              <a:defRPr/>
            </a:lvl5pPr>
            <a:lvl6pPr marL="2743200" lvl="5" indent="-228600" algn="l" rtl="0">
              <a:spcBef>
                <a:spcPts val="0"/>
              </a:spcBef>
              <a:spcAft>
                <a:spcPts val="0"/>
              </a:spcAft>
              <a:buSzPts val="1400"/>
              <a:buNone/>
              <a:defRPr/>
            </a:lvl6pPr>
            <a:lvl7pPr marL="3200400" lvl="6" indent="-228600" algn="l" rtl="0">
              <a:spcBef>
                <a:spcPts val="0"/>
              </a:spcBef>
              <a:spcAft>
                <a:spcPts val="0"/>
              </a:spcAft>
              <a:buSzPts val="1400"/>
              <a:buNone/>
              <a:defRPr/>
            </a:lvl7pPr>
            <a:lvl8pPr marL="3657600" lvl="7" indent="-228600" algn="l" rtl="0">
              <a:spcBef>
                <a:spcPts val="0"/>
              </a:spcBef>
              <a:spcAft>
                <a:spcPts val="0"/>
              </a:spcAft>
              <a:buSzPts val="1400"/>
              <a:buNone/>
              <a:defRPr/>
            </a:lvl8pPr>
            <a:lvl9pPr marL="4114800" lvl="8" indent="-228600" algn="l" rtl="0">
              <a:spcBef>
                <a:spcPts val="0"/>
              </a:spcBef>
              <a:spcAft>
                <a:spcPts val="0"/>
              </a:spcAft>
              <a:buSzPts val="1400"/>
              <a:buNone/>
              <a:defRPr/>
            </a:lvl9pPr>
          </a:lstStyle>
          <a:p>
            <a:endParaRPr/>
          </a:p>
        </p:txBody>
      </p:sp>
      <p:sp>
        <p:nvSpPr>
          <p:cNvPr id="84" name="Google Shape;84;p21"/>
          <p:cNvSpPr txBox="1">
            <a:spLocks noGrp="1"/>
          </p:cNvSpPr>
          <p:nvPr>
            <p:ph type="body" idx="3"/>
          </p:nvPr>
        </p:nvSpPr>
        <p:spPr>
          <a:xfrm>
            <a:off x="1513440" y="22982760"/>
            <a:ext cx="13296600" cy="11841600"/>
          </a:xfrm>
          <a:prstGeom prst="rect">
            <a:avLst/>
          </a:prstGeom>
          <a:noFill/>
          <a:ln>
            <a:noFill/>
          </a:ln>
        </p:spPr>
        <p:txBody>
          <a:bodyPr spcFirstLastPara="1" wrap="square" lIns="0" tIns="0" rIns="0" bIns="0" anchor="t" anchorCtr="0">
            <a:normAutofit/>
          </a:bodyPr>
          <a:lstStyle>
            <a:lvl1pPr marL="457200" lvl="0" indent="-228600" algn="l" rtl="0">
              <a:spcBef>
                <a:spcPts val="0"/>
              </a:spcBef>
              <a:spcAft>
                <a:spcPts val="0"/>
              </a:spcAft>
              <a:buSzPts val="1400"/>
              <a:buNone/>
              <a:defRPr/>
            </a:lvl1pPr>
            <a:lvl2pPr marL="914400" lvl="1" indent="-228600" algn="l" rtl="0">
              <a:spcBef>
                <a:spcPts val="0"/>
              </a:spcBef>
              <a:spcAft>
                <a:spcPts val="0"/>
              </a:spcAft>
              <a:buSzPts val="1400"/>
              <a:buNone/>
              <a:defRPr/>
            </a:lvl2pPr>
            <a:lvl3pPr marL="1371600" lvl="2" indent="-228600" algn="l" rtl="0">
              <a:spcBef>
                <a:spcPts val="0"/>
              </a:spcBef>
              <a:spcAft>
                <a:spcPts val="0"/>
              </a:spcAft>
              <a:buSzPts val="1400"/>
              <a:buNone/>
              <a:defRPr/>
            </a:lvl3pPr>
            <a:lvl4pPr marL="1828800" lvl="3" indent="-228600" algn="l" rtl="0">
              <a:spcBef>
                <a:spcPts val="0"/>
              </a:spcBef>
              <a:spcAft>
                <a:spcPts val="0"/>
              </a:spcAft>
              <a:buSzPts val="1400"/>
              <a:buNone/>
              <a:defRPr/>
            </a:lvl4pPr>
            <a:lvl5pPr marL="2286000" lvl="4" indent="-228600" algn="l" rtl="0">
              <a:spcBef>
                <a:spcPts val="0"/>
              </a:spcBef>
              <a:spcAft>
                <a:spcPts val="0"/>
              </a:spcAft>
              <a:buSzPts val="1400"/>
              <a:buNone/>
              <a:defRPr/>
            </a:lvl5pPr>
            <a:lvl6pPr marL="2743200" lvl="5" indent="-228600" algn="l" rtl="0">
              <a:spcBef>
                <a:spcPts val="0"/>
              </a:spcBef>
              <a:spcAft>
                <a:spcPts val="0"/>
              </a:spcAft>
              <a:buSzPts val="1400"/>
              <a:buNone/>
              <a:defRPr/>
            </a:lvl6pPr>
            <a:lvl7pPr marL="3200400" lvl="6" indent="-228600" algn="l" rtl="0">
              <a:spcBef>
                <a:spcPts val="0"/>
              </a:spcBef>
              <a:spcAft>
                <a:spcPts val="0"/>
              </a:spcAft>
              <a:buSzPts val="1400"/>
              <a:buNone/>
              <a:defRPr/>
            </a:lvl7pPr>
            <a:lvl8pPr marL="3657600" lvl="7" indent="-228600" algn="l" rtl="0">
              <a:spcBef>
                <a:spcPts val="0"/>
              </a:spcBef>
              <a:spcAft>
                <a:spcPts val="0"/>
              </a:spcAft>
              <a:buSzPts val="1400"/>
              <a:buNone/>
              <a:defRPr/>
            </a:lvl8pPr>
            <a:lvl9pPr marL="4114800" lvl="8" indent="-228600" algn="l" rtl="0">
              <a:spcBef>
                <a:spcPts val="0"/>
              </a:spcBef>
              <a:spcAft>
                <a:spcPts val="0"/>
              </a:spcAft>
              <a:buSzPts val="1400"/>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Content and 2 Content" type="objAndTwoObj">
  <p:cSld name="OBJECT_AND_TWO_OBJECTS">
    <p:spTree>
      <p:nvGrpSpPr>
        <p:cNvPr id="1" name="Shape 85"/>
        <p:cNvGrpSpPr/>
        <p:nvPr/>
      </p:nvGrpSpPr>
      <p:grpSpPr>
        <a:xfrm>
          <a:off x="0" y="0"/>
          <a:ext cx="0" cy="0"/>
          <a:chOff x="0" y="0"/>
          <a:chExt cx="0" cy="0"/>
        </a:xfrm>
      </p:grpSpPr>
      <p:sp>
        <p:nvSpPr>
          <p:cNvPr id="86" name="Google Shape;86;p22"/>
          <p:cNvSpPr txBox="1">
            <a:spLocks noGrp="1"/>
          </p:cNvSpPr>
          <p:nvPr>
            <p:ph type="title"/>
          </p:nvPr>
        </p:nvSpPr>
        <p:spPr>
          <a:xfrm>
            <a:off x="0" y="0"/>
            <a:ext cx="30275400" cy="20082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87" name="Google Shape;87;p22"/>
          <p:cNvSpPr txBox="1">
            <a:spLocks noGrp="1"/>
          </p:cNvSpPr>
          <p:nvPr>
            <p:ph type="body" idx="1"/>
          </p:nvPr>
        </p:nvSpPr>
        <p:spPr>
          <a:xfrm>
            <a:off x="1513440" y="10015920"/>
            <a:ext cx="13296600" cy="24825600"/>
          </a:xfrm>
          <a:prstGeom prst="rect">
            <a:avLst/>
          </a:prstGeom>
          <a:noFill/>
          <a:ln>
            <a:noFill/>
          </a:ln>
        </p:spPr>
        <p:txBody>
          <a:bodyPr spcFirstLastPara="1" wrap="square" lIns="0" tIns="0" rIns="0" bIns="0" anchor="t" anchorCtr="0">
            <a:normAutofit/>
          </a:bodyPr>
          <a:lstStyle>
            <a:lvl1pPr marL="457200" lvl="0" indent="-228600" algn="l" rtl="0">
              <a:spcBef>
                <a:spcPts val="0"/>
              </a:spcBef>
              <a:spcAft>
                <a:spcPts val="0"/>
              </a:spcAft>
              <a:buSzPts val="1400"/>
              <a:buNone/>
              <a:defRPr/>
            </a:lvl1pPr>
            <a:lvl2pPr marL="914400" lvl="1" indent="-228600" algn="l" rtl="0">
              <a:spcBef>
                <a:spcPts val="0"/>
              </a:spcBef>
              <a:spcAft>
                <a:spcPts val="0"/>
              </a:spcAft>
              <a:buSzPts val="1400"/>
              <a:buNone/>
              <a:defRPr/>
            </a:lvl2pPr>
            <a:lvl3pPr marL="1371600" lvl="2" indent="-228600" algn="l" rtl="0">
              <a:spcBef>
                <a:spcPts val="0"/>
              </a:spcBef>
              <a:spcAft>
                <a:spcPts val="0"/>
              </a:spcAft>
              <a:buSzPts val="1400"/>
              <a:buNone/>
              <a:defRPr/>
            </a:lvl3pPr>
            <a:lvl4pPr marL="1828800" lvl="3" indent="-228600" algn="l" rtl="0">
              <a:spcBef>
                <a:spcPts val="0"/>
              </a:spcBef>
              <a:spcAft>
                <a:spcPts val="0"/>
              </a:spcAft>
              <a:buSzPts val="1400"/>
              <a:buNone/>
              <a:defRPr/>
            </a:lvl4pPr>
            <a:lvl5pPr marL="2286000" lvl="4" indent="-228600" algn="l" rtl="0">
              <a:spcBef>
                <a:spcPts val="0"/>
              </a:spcBef>
              <a:spcAft>
                <a:spcPts val="0"/>
              </a:spcAft>
              <a:buSzPts val="1400"/>
              <a:buNone/>
              <a:defRPr/>
            </a:lvl5pPr>
            <a:lvl6pPr marL="2743200" lvl="5" indent="-228600" algn="l" rtl="0">
              <a:spcBef>
                <a:spcPts val="0"/>
              </a:spcBef>
              <a:spcAft>
                <a:spcPts val="0"/>
              </a:spcAft>
              <a:buSzPts val="1400"/>
              <a:buNone/>
              <a:defRPr/>
            </a:lvl6pPr>
            <a:lvl7pPr marL="3200400" lvl="6" indent="-228600" algn="l" rtl="0">
              <a:spcBef>
                <a:spcPts val="0"/>
              </a:spcBef>
              <a:spcAft>
                <a:spcPts val="0"/>
              </a:spcAft>
              <a:buSzPts val="1400"/>
              <a:buNone/>
              <a:defRPr/>
            </a:lvl7pPr>
            <a:lvl8pPr marL="3657600" lvl="7" indent="-228600" algn="l" rtl="0">
              <a:spcBef>
                <a:spcPts val="0"/>
              </a:spcBef>
              <a:spcAft>
                <a:spcPts val="0"/>
              </a:spcAft>
              <a:buSzPts val="1400"/>
              <a:buNone/>
              <a:defRPr/>
            </a:lvl8pPr>
            <a:lvl9pPr marL="4114800" lvl="8" indent="-228600" algn="l" rtl="0">
              <a:spcBef>
                <a:spcPts val="0"/>
              </a:spcBef>
              <a:spcAft>
                <a:spcPts val="0"/>
              </a:spcAft>
              <a:buSzPts val="1400"/>
              <a:buNone/>
              <a:defRPr/>
            </a:lvl9pPr>
          </a:lstStyle>
          <a:p>
            <a:endParaRPr/>
          </a:p>
        </p:txBody>
      </p:sp>
      <p:sp>
        <p:nvSpPr>
          <p:cNvPr id="88" name="Google Shape;88;p22"/>
          <p:cNvSpPr txBox="1">
            <a:spLocks noGrp="1"/>
          </p:cNvSpPr>
          <p:nvPr>
            <p:ph type="body" idx="2"/>
          </p:nvPr>
        </p:nvSpPr>
        <p:spPr>
          <a:xfrm>
            <a:off x="15475320" y="10015920"/>
            <a:ext cx="13296600" cy="11841600"/>
          </a:xfrm>
          <a:prstGeom prst="rect">
            <a:avLst/>
          </a:prstGeom>
          <a:noFill/>
          <a:ln>
            <a:noFill/>
          </a:ln>
        </p:spPr>
        <p:txBody>
          <a:bodyPr spcFirstLastPara="1" wrap="square" lIns="0" tIns="0" rIns="0" bIns="0" anchor="t" anchorCtr="0">
            <a:normAutofit/>
          </a:bodyPr>
          <a:lstStyle>
            <a:lvl1pPr marL="457200" lvl="0" indent="-228600" algn="l" rtl="0">
              <a:spcBef>
                <a:spcPts val="0"/>
              </a:spcBef>
              <a:spcAft>
                <a:spcPts val="0"/>
              </a:spcAft>
              <a:buSzPts val="1400"/>
              <a:buNone/>
              <a:defRPr/>
            </a:lvl1pPr>
            <a:lvl2pPr marL="914400" lvl="1" indent="-228600" algn="l" rtl="0">
              <a:spcBef>
                <a:spcPts val="0"/>
              </a:spcBef>
              <a:spcAft>
                <a:spcPts val="0"/>
              </a:spcAft>
              <a:buSzPts val="1400"/>
              <a:buNone/>
              <a:defRPr/>
            </a:lvl2pPr>
            <a:lvl3pPr marL="1371600" lvl="2" indent="-228600" algn="l" rtl="0">
              <a:spcBef>
                <a:spcPts val="0"/>
              </a:spcBef>
              <a:spcAft>
                <a:spcPts val="0"/>
              </a:spcAft>
              <a:buSzPts val="1400"/>
              <a:buNone/>
              <a:defRPr/>
            </a:lvl3pPr>
            <a:lvl4pPr marL="1828800" lvl="3" indent="-228600" algn="l" rtl="0">
              <a:spcBef>
                <a:spcPts val="0"/>
              </a:spcBef>
              <a:spcAft>
                <a:spcPts val="0"/>
              </a:spcAft>
              <a:buSzPts val="1400"/>
              <a:buNone/>
              <a:defRPr/>
            </a:lvl4pPr>
            <a:lvl5pPr marL="2286000" lvl="4" indent="-228600" algn="l" rtl="0">
              <a:spcBef>
                <a:spcPts val="0"/>
              </a:spcBef>
              <a:spcAft>
                <a:spcPts val="0"/>
              </a:spcAft>
              <a:buSzPts val="1400"/>
              <a:buNone/>
              <a:defRPr/>
            </a:lvl5pPr>
            <a:lvl6pPr marL="2743200" lvl="5" indent="-228600" algn="l" rtl="0">
              <a:spcBef>
                <a:spcPts val="0"/>
              </a:spcBef>
              <a:spcAft>
                <a:spcPts val="0"/>
              </a:spcAft>
              <a:buSzPts val="1400"/>
              <a:buNone/>
              <a:defRPr/>
            </a:lvl6pPr>
            <a:lvl7pPr marL="3200400" lvl="6" indent="-228600" algn="l" rtl="0">
              <a:spcBef>
                <a:spcPts val="0"/>
              </a:spcBef>
              <a:spcAft>
                <a:spcPts val="0"/>
              </a:spcAft>
              <a:buSzPts val="1400"/>
              <a:buNone/>
              <a:defRPr/>
            </a:lvl7pPr>
            <a:lvl8pPr marL="3657600" lvl="7" indent="-228600" algn="l" rtl="0">
              <a:spcBef>
                <a:spcPts val="0"/>
              </a:spcBef>
              <a:spcAft>
                <a:spcPts val="0"/>
              </a:spcAft>
              <a:buSzPts val="1400"/>
              <a:buNone/>
              <a:defRPr/>
            </a:lvl8pPr>
            <a:lvl9pPr marL="4114800" lvl="8" indent="-228600" algn="l" rtl="0">
              <a:spcBef>
                <a:spcPts val="0"/>
              </a:spcBef>
              <a:spcAft>
                <a:spcPts val="0"/>
              </a:spcAft>
              <a:buSzPts val="1400"/>
              <a:buNone/>
              <a:defRPr/>
            </a:lvl9pPr>
          </a:lstStyle>
          <a:p>
            <a:endParaRPr/>
          </a:p>
        </p:txBody>
      </p:sp>
      <p:sp>
        <p:nvSpPr>
          <p:cNvPr id="89" name="Google Shape;89;p22"/>
          <p:cNvSpPr txBox="1">
            <a:spLocks noGrp="1"/>
          </p:cNvSpPr>
          <p:nvPr>
            <p:ph type="body" idx="3"/>
          </p:nvPr>
        </p:nvSpPr>
        <p:spPr>
          <a:xfrm>
            <a:off x="15475320" y="22982760"/>
            <a:ext cx="13296600" cy="11841600"/>
          </a:xfrm>
          <a:prstGeom prst="rect">
            <a:avLst/>
          </a:prstGeom>
          <a:noFill/>
          <a:ln>
            <a:noFill/>
          </a:ln>
        </p:spPr>
        <p:txBody>
          <a:bodyPr spcFirstLastPara="1" wrap="square" lIns="0" tIns="0" rIns="0" bIns="0" anchor="t" anchorCtr="0">
            <a:normAutofit/>
          </a:bodyPr>
          <a:lstStyle>
            <a:lvl1pPr marL="457200" lvl="0" indent="-228600" algn="l" rtl="0">
              <a:spcBef>
                <a:spcPts val="0"/>
              </a:spcBef>
              <a:spcAft>
                <a:spcPts val="0"/>
              </a:spcAft>
              <a:buSzPts val="1400"/>
              <a:buNone/>
              <a:defRPr/>
            </a:lvl1pPr>
            <a:lvl2pPr marL="914400" lvl="1" indent="-228600" algn="l" rtl="0">
              <a:spcBef>
                <a:spcPts val="0"/>
              </a:spcBef>
              <a:spcAft>
                <a:spcPts val="0"/>
              </a:spcAft>
              <a:buSzPts val="1400"/>
              <a:buNone/>
              <a:defRPr/>
            </a:lvl2pPr>
            <a:lvl3pPr marL="1371600" lvl="2" indent="-228600" algn="l" rtl="0">
              <a:spcBef>
                <a:spcPts val="0"/>
              </a:spcBef>
              <a:spcAft>
                <a:spcPts val="0"/>
              </a:spcAft>
              <a:buSzPts val="1400"/>
              <a:buNone/>
              <a:defRPr/>
            </a:lvl3pPr>
            <a:lvl4pPr marL="1828800" lvl="3" indent="-228600" algn="l" rtl="0">
              <a:spcBef>
                <a:spcPts val="0"/>
              </a:spcBef>
              <a:spcAft>
                <a:spcPts val="0"/>
              </a:spcAft>
              <a:buSzPts val="1400"/>
              <a:buNone/>
              <a:defRPr/>
            </a:lvl4pPr>
            <a:lvl5pPr marL="2286000" lvl="4" indent="-228600" algn="l" rtl="0">
              <a:spcBef>
                <a:spcPts val="0"/>
              </a:spcBef>
              <a:spcAft>
                <a:spcPts val="0"/>
              </a:spcAft>
              <a:buSzPts val="1400"/>
              <a:buNone/>
              <a:defRPr/>
            </a:lvl5pPr>
            <a:lvl6pPr marL="2743200" lvl="5" indent="-228600" algn="l" rtl="0">
              <a:spcBef>
                <a:spcPts val="0"/>
              </a:spcBef>
              <a:spcAft>
                <a:spcPts val="0"/>
              </a:spcAft>
              <a:buSzPts val="1400"/>
              <a:buNone/>
              <a:defRPr/>
            </a:lvl6pPr>
            <a:lvl7pPr marL="3200400" lvl="6" indent="-228600" algn="l" rtl="0">
              <a:spcBef>
                <a:spcPts val="0"/>
              </a:spcBef>
              <a:spcAft>
                <a:spcPts val="0"/>
              </a:spcAft>
              <a:buSzPts val="1400"/>
              <a:buNone/>
              <a:defRPr/>
            </a:lvl7pPr>
            <a:lvl8pPr marL="3657600" lvl="7" indent="-228600" algn="l" rtl="0">
              <a:spcBef>
                <a:spcPts val="0"/>
              </a:spcBef>
              <a:spcAft>
                <a:spcPts val="0"/>
              </a:spcAft>
              <a:buSzPts val="1400"/>
              <a:buNone/>
              <a:defRPr/>
            </a:lvl8pPr>
            <a:lvl9pPr marL="4114800" lvl="8" indent="-228600" algn="l" rtl="0">
              <a:spcBef>
                <a:spcPts val="0"/>
              </a:spcBef>
              <a:spcAft>
                <a:spcPts val="0"/>
              </a:spcAft>
              <a:buSzPts val="1400"/>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2 Content over Content" type="twoObjOverTx">
  <p:cSld name="TWO_OBJECTS_OVER_TEXT">
    <p:spTree>
      <p:nvGrpSpPr>
        <p:cNvPr id="1" name="Shape 90"/>
        <p:cNvGrpSpPr/>
        <p:nvPr/>
      </p:nvGrpSpPr>
      <p:grpSpPr>
        <a:xfrm>
          <a:off x="0" y="0"/>
          <a:ext cx="0" cy="0"/>
          <a:chOff x="0" y="0"/>
          <a:chExt cx="0" cy="0"/>
        </a:xfrm>
      </p:grpSpPr>
      <p:sp>
        <p:nvSpPr>
          <p:cNvPr id="91" name="Google Shape;91;p23"/>
          <p:cNvSpPr txBox="1">
            <a:spLocks noGrp="1"/>
          </p:cNvSpPr>
          <p:nvPr>
            <p:ph type="title"/>
          </p:nvPr>
        </p:nvSpPr>
        <p:spPr>
          <a:xfrm>
            <a:off x="0" y="0"/>
            <a:ext cx="30275400" cy="20082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92" name="Google Shape;92;p23"/>
          <p:cNvSpPr txBox="1">
            <a:spLocks noGrp="1"/>
          </p:cNvSpPr>
          <p:nvPr>
            <p:ph type="body" idx="1"/>
          </p:nvPr>
        </p:nvSpPr>
        <p:spPr>
          <a:xfrm>
            <a:off x="1513440" y="10015920"/>
            <a:ext cx="13296600" cy="11841600"/>
          </a:xfrm>
          <a:prstGeom prst="rect">
            <a:avLst/>
          </a:prstGeom>
          <a:noFill/>
          <a:ln>
            <a:noFill/>
          </a:ln>
        </p:spPr>
        <p:txBody>
          <a:bodyPr spcFirstLastPara="1" wrap="square" lIns="0" tIns="0" rIns="0" bIns="0" anchor="t" anchorCtr="0">
            <a:normAutofit/>
          </a:bodyPr>
          <a:lstStyle>
            <a:lvl1pPr marL="457200" lvl="0" indent="-228600" algn="l" rtl="0">
              <a:spcBef>
                <a:spcPts val="0"/>
              </a:spcBef>
              <a:spcAft>
                <a:spcPts val="0"/>
              </a:spcAft>
              <a:buSzPts val="1400"/>
              <a:buNone/>
              <a:defRPr/>
            </a:lvl1pPr>
            <a:lvl2pPr marL="914400" lvl="1" indent="-228600" algn="l" rtl="0">
              <a:spcBef>
                <a:spcPts val="0"/>
              </a:spcBef>
              <a:spcAft>
                <a:spcPts val="0"/>
              </a:spcAft>
              <a:buSzPts val="1400"/>
              <a:buNone/>
              <a:defRPr/>
            </a:lvl2pPr>
            <a:lvl3pPr marL="1371600" lvl="2" indent="-228600" algn="l" rtl="0">
              <a:spcBef>
                <a:spcPts val="0"/>
              </a:spcBef>
              <a:spcAft>
                <a:spcPts val="0"/>
              </a:spcAft>
              <a:buSzPts val="1400"/>
              <a:buNone/>
              <a:defRPr/>
            </a:lvl3pPr>
            <a:lvl4pPr marL="1828800" lvl="3" indent="-228600" algn="l" rtl="0">
              <a:spcBef>
                <a:spcPts val="0"/>
              </a:spcBef>
              <a:spcAft>
                <a:spcPts val="0"/>
              </a:spcAft>
              <a:buSzPts val="1400"/>
              <a:buNone/>
              <a:defRPr/>
            </a:lvl4pPr>
            <a:lvl5pPr marL="2286000" lvl="4" indent="-228600" algn="l" rtl="0">
              <a:spcBef>
                <a:spcPts val="0"/>
              </a:spcBef>
              <a:spcAft>
                <a:spcPts val="0"/>
              </a:spcAft>
              <a:buSzPts val="1400"/>
              <a:buNone/>
              <a:defRPr/>
            </a:lvl5pPr>
            <a:lvl6pPr marL="2743200" lvl="5" indent="-228600" algn="l" rtl="0">
              <a:spcBef>
                <a:spcPts val="0"/>
              </a:spcBef>
              <a:spcAft>
                <a:spcPts val="0"/>
              </a:spcAft>
              <a:buSzPts val="1400"/>
              <a:buNone/>
              <a:defRPr/>
            </a:lvl6pPr>
            <a:lvl7pPr marL="3200400" lvl="6" indent="-228600" algn="l" rtl="0">
              <a:spcBef>
                <a:spcPts val="0"/>
              </a:spcBef>
              <a:spcAft>
                <a:spcPts val="0"/>
              </a:spcAft>
              <a:buSzPts val="1400"/>
              <a:buNone/>
              <a:defRPr/>
            </a:lvl7pPr>
            <a:lvl8pPr marL="3657600" lvl="7" indent="-228600" algn="l" rtl="0">
              <a:spcBef>
                <a:spcPts val="0"/>
              </a:spcBef>
              <a:spcAft>
                <a:spcPts val="0"/>
              </a:spcAft>
              <a:buSzPts val="1400"/>
              <a:buNone/>
              <a:defRPr/>
            </a:lvl8pPr>
            <a:lvl9pPr marL="4114800" lvl="8" indent="-228600" algn="l" rtl="0">
              <a:spcBef>
                <a:spcPts val="0"/>
              </a:spcBef>
              <a:spcAft>
                <a:spcPts val="0"/>
              </a:spcAft>
              <a:buSzPts val="1400"/>
              <a:buNone/>
              <a:defRPr/>
            </a:lvl9pPr>
          </a:lstStyle>
          <a:p>
            <a:endParaRPr/>
          </a:p>
        </p:txBody>
      </p:sp>
      <p:sp>
        <p:nvSpPr>
          <p:cNvPr id="93" name="Google Shape;93;p23"/>
          <p:cNvSpPr txBox="1">
            <a:spLocks noGrp="1"/>
          </p:cNvSpPr>
          <p:nvPr>
            <p:ph type="body" idx="2"/>
          </p:nvPr>
        </p:nvSpPr>
        <p:spPr>
          <a:xfrm>
            <a:off x="15475320" y="10015920"/>
            <a:ext cx="13296600" cy="11841600"/>
          </a:xfrm>
          <a:prstGeom prst="rect">
            <a:avLst/>
          </a:prstGeom>
          <a:noFill/>
          <a:ln>
            <a:noFill/>
          </a:ln>
        </p:spPr>
        <p:txBody>
          <a:bodyPr spcFirstLastPara="1" wrap="square" lIns="0" tIns="0" rIns="0" bIns="0" anchor="t" anchorCtr="0">
            <a:normAutofit/>
          </a:bodyPr>
          <a:lstStyle>
            <a:lvl1pPr marL="457200" lvl="0" indent="-228600" algn="l" rtl="0">
              <a:spcBef>
                <a:spcPts val="0"/>
              </a:spcBef>
              <a:spcAft>
                <a:spcPts val="0"/>
              </a:spcAft>
              <a:buSzPts val="1400"/>
              <a:buNone/>
              <a:defRPr/>
            </a:lvl1pPr>
            <a:lvl2pPr marL="914400" lvl="1" indent="-228600" algn="l" rtl="0">
              <a:spcBef>
                <a:spcPts val="0"/>
              </a:spcBef>
              <a:spcAft>
                <a:spcPts val="0"/>
              </a:spcAft>
              <a:buSzPts val="1400"/>
              <a:buNone/>
              <a:defRPr/>
            </a:lvl2pPr>
            <a:lvl3pPr marL="1371600" lvl="2" indent="-228600" algn="l" rtl="0">
              <a:spcBef>
                <a:spcPts val="0"/>
              </a:spcBef>
              <a:spcAft>
                <a:spcPts val="0"/>
              </a:spcAft>
              <a:buSzPts val="1400"/>
              <a:buNone/>
              <a:defRPr/>
            </a:lvl3pPr>
            <a:lvl4pPr marL="1828800" lvl="3" indent="-228600" algn="l" rtl="0">
              <a:spcBef>
                <a:spcPts val="0"/>
              </a:spcBef>
              <a:spcAft>
                <a:spcPts val="0"/>
              </a:spcAft>
              <a:buSzPts val="1400"/>
              <a:buNone/>
              <a:defRPr/>
            </a:lvl4pPr>
            <a:lvl5pPr marL="2286000" lvl="4" indent="-228600" algn="l" rtl="0">
              <a:spcBef>
                <a:spcPts val="0"/>
              </a:spcBef>
              <a:spcAft>
                <a:spcPts val="0"/>
              </a:spcAft>
              <a:buSzPts val="1400"/>
              <a:buNone/>
              <a:defRPr/>
            </a:lvl5pPr>
            <a:lvl6pPr marL="2743200" lvl="5" indent="-228600" algn="l" rtl="0">
              <a:spcBef>
                <a:spcPts val="0"/>
              </a:spcBef>
              <a:spcAft>
                <a:spcPts val="0"/>
              </a:spcAft>
              <a:buSzPts val="1400"/>
              <a:buNone/>
              <a:defRPr/>
            </a:lvl6pPr>
            <a:lvl7pPr marL="3200400" lvl="6" indent="-228600" algn="l" rtl="0">
              <a:spcBef>
                <a:spcPts val="0"/>
              </a:spcBef>
              <a:spcAft>
                <a:spcPts val="0"/>
              </a:spcAft>
              <a:buSzPts val="1400"/>
              <a:buNone/>
              <a:defRPr/>
            </a:lvl7pPr>
            <a:lvl8pPr marL="3657600" lvl="7" indent="-228600" algn="l" rtl="0">
              <a:spcBef>
                <a:spcPts val="0"/>
              </a:spcBef>
              <a:spcAft>
                <a:spcPts val="0"/>
              </a:spcAft>
              <a:buSzPts val="1400"/>
              <a:buNone/>
              <a:defRPr/>
            </a:lvl8pPr>
            <a:lvl9pPr marL="4114800" lvl="8" indent="-228600" algn="l" rtl="0">
              <a:spcBef>
                <a:spcPts val="0"/>
              </a:spcBef>
              <a:spcAft>
                <a:spcPts val="0"/>
              </a:spcAft>
              <a:buSzPts val="1400"/>
              <a:buNone/>
              <a:defRPr/>
            </a:lvl9pPr>
          </a:lstStyle>
          <a:p>
            <a:endParaRPr/>
          </a:p>
        </p:txBody>
      </p:sp>
      <p:sp>
        <p:nvSpPr>
          <p:cNvPr id="94" name="Google Shape;94;p23"/>
          <p:cNvSpPr txBox="1">
            <a:spLocks noGrp="1"/>
          </p:cNvSpPr>
          <p:nvPr>
            <p:ph type="body" idx="3"/>
          </p:nvPr>
        </p:nvSpPr>
        <p:spPr>
          <a:xfrm>
            <a:off x="1513440" y="22982760"/>
            <a:ext cx="27247200" cy="11841600"/>
          </a:xfrm>
          <a:prstGeom prst="rect">
            <a:avLst/>
          </a:prstGeom>
          <a:noFill/>
          <a:ln>
            <a:noFill/>
          </a:ln>
        </p:spPr>
        <p:txBody>
          <a:bodyPr spcFirstLastPara="1" wrap="square" lIns="0" tIns="0" rIns="0" bIns="0" anchor="t" anchorCtr="0">
            <a:normAutofit/>
          </a:bodyPr>
          <a:lstStyle>
            <a:lvl1pPr marL="457200" lvl="0" indent="-228600" algn="l" rtl="0">
              <a:spcBef>
                <a:spcPts val="0"/>
              </a:spcBef>
              <a:spcAft>
                <a:spcPts val="0"/>
              </a:spcAft>
              <a:buSzPts val="1400"/>
              <a:buNone/>
              <a:defRPr/>
            </a:lvl1pPr>
            <a:lvl2pPr marL="914400" lvl="1" indent="-228600" algn="l" rtl="0">
              <a:spcBef>
                <a:spcPts val="0"/>
              </a:spcBef>
              <a:spcAft>
                <a:spcPts val="0"/>
              </a:spcAft>
              <a:buSzPts val="1400"/>
              <a:buNone/>
              <a:defRPr/>
            </a:lvl2pPr>
            <a:lvl3pPr marL="1371600" lvl="2" indent="-228600" algn="l" rtl="0">
              <a:spcBef>
                <a:spcPts val="0"/>
              </a:spcBef>
              <a:spcAft>
                <a:spcPts val="0"/>
              </a:spcAft>
              <a:buSzPts val="1400"/>
              <a:buNone/>
              <a:defRPr/>
            </a:lvl3pPr>
            <a:lvl4pPr marL="1828800" lvl="3" indent="-228600" algn="l" rtl="0">
              <a:spcBef>
                <a:spcPts val="0"/>
              </a:spcBef>
              <a:spcAft>
                <a:spcPts val="0"/>
              </a:spcAft>
              <a:buSzPts val="1400"/>
              <a:buNone/>
              <a:defRPr/>
            </a:lvl4pPr>
            <a:lvl5pPr marL="2286000" lvl="4" indent="-228600" algn="l" rtl="0">
              <a:spcBef>
                <a:spcPts val="0"/>
              </a:spcBef>
              <a:spcAft>
                <a:spcPts val="0"/>
              </a:spcAft>
              <a:buSzPts val="1400"/>
              <a:buNone/>
              <a:defRPr/>
            </a:lvl5pPr>
            <a:lvl6pPr marL="2743200" lvl="5" indent="-228600" algn="l" rtl="0">
              <a:spcBef>
                <a:spcPts val="0"/>
              </a:spcBef>
              <a:spcAft>
                <a:spcPts val="0"/>
              </a:spcAft>
              <a:buSzPts val="1400"/>
              <a:buNone/>
              <a:defRPr/>
            </a:lvl6pPr>
            <a:lvl7pPr marL="3200400" lvl="6" indent="-228600" algn="l" rtl="0">
              <a:spcBef>
                <a:spcPts val="0"/>
              </a:spcBef>
              <a:spcAft>
                <a:spcPts val="0"/>
              </a:spcAft>
              <a:buSzPts val="1400"/>
              <a:buNone/>
              <a:defRPr/>
            </a:lvl7pPr>
            <a:lvl8pPr marL="3657600" lvl="7" indent="-228600" algn="l" rtl="0">
              <a:spcBef>
                <a:spcPts val="0"/>
              </a:spcBef>
              <a:spcAft>
                <a:spcPts val="0"/>
              </a:spcAft>
              <a:buSzPts val="1400"/>
              <a:buNone/>
              <a:defRPr/>
            </a:lvl8pPr>
            <a:lvl9pPr marL="4114800" lvl="8" indent="-228600" algn="l" rtl="0">
              <a:spcBef>
                <a:spcPts val="0"/>
              </a:spcBef>
              <a:spcAft>
                <a:spcPts val="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9"/>
        <p:cNvGrpSpPr/>
        <p:nvPr/>
      </p:nvGrpSpPr>
      <p:grpSpPr>
        <a:xfrm>
          <a:off x="0" y="0"/>
          <a:ext cx="0" cy="0"/>
          <a:chOff x="0" y="0"/>
          <a:chExt cx="0" cy="0"/>
        </a:xfrm>
      </p:grpSpPr>
      <p:pic>
        <p:nvPicPr>
          <p:cNvPr id="60" name="Google Shape;60;p14"/>
          <p:cNvPicPr preferRelativeResize="0"/>
          <p:nvPr/>
        </p:nvPicPr>
        <p:blipFill rotWithShape="1">
          <a:blip r:embed="rId14">
            <a:alphaModFix/>
          </a:blip>
          <a:srcRect/>
          <a:stretch/>
        </p:blipFill>
        <p:spPr>
          <a:xfrm>
            <a:off x="27657720" y="41290560"/>
            <a:ext cx="2498042" cy="1402560"/>
          </a:xfrm>
          <a:prstGeom prst="rect">
            <a:avLst/>
          </a:prstGeom>
          <a:noFill/>
          <a:ln>
            <a:noFill/>
          </a:ln>
        </p:spPr>
      </p:pic>
      <p:sp>
        <p:nvSpPr>
          <p:cNvPr id="61" name="Google Shape;61;p14"/>
          <p:cNvSpPr txBox="1"/>
          <p:nvPr/>
        </p:nvSpPr>
        <p:spPr>
          <a:xfrm>
            <a:off x="3167640" y="41898960"/>
            <a:ext cx="184800" cy="4575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14"/>
          <p:cNvSpPr txBox="1"/>
          <p:nvPr/>
        </p:nvSpPr>
        <p:spPr>
          <a:xfrm>
            <a:off x="0" y="41401080"/>
            <a:ext cx="30275400" cy="1402500"/>
          </a:xfrm>
          <a:prstGeom prst="rect">
            <a:avLst/>
          </a:prstGeom>
          <a:noFill/>
          <a:ln>
            <a:noFill/>
          </a:ln>
        </p:spPr>
        <p:txBody>
          <a:bodyPr spcFirstLastPara="1" wrap="square" lIns="1080000" tIns="0" rIns="1080000" bIns="0" anchor="ctr" anchorCtr="0">
            <a:noAutofit/>
          </a:bodyPr>
          <a:lstStyle/>
          <a:p>
            <a:pPr marL="0" marR="0" lvl="0" indent="0" algn="l" rtl="0">
              <a:lnSpc>
                <a:spcPct val="100000"/>
              </a:lnSpc>
              <a:spcBef>
                <a:spcPts val="0"/>
              </a:spcBef>
              <a:spcAft>
                <a:spcPts val="0"/>
              </a:spcAft>
              <a:buNone/>
            </a:pPr>
            <a:r>
              <a:rPr lang="en-US" sz="1800" b="0" i="0" u="none" strike="noStrike" cap="none">
                <a:solidFill>
                  <a:srgbClr val="000000"/>
                </a:solidFill>
                <a:latin typeface="Verdana"/>
                <a:ea typeface="Verdana"/>
                <a:cs typeface="Verdana"/>
                <a:sym typeface="Verdana"/>
              </a:rPr>
              <a:t>Presented at IPHASA 2023 – the 2nd International Paediatric HIV Symposium in Africa  •  12-14 December 2023</a:t>
            </a:r>
            <a:endParaRPr sz="1800" b="0" i="0" u="none" strike="noStrike" cap="none">
              <a:latin typeface="Arial"/>
              <a:ea typeface="Arial"/>
              <a:cs typeface="Arial"/>
              <a:sym typeface="Arial"/>
            </a:endParaRPr>
          </a:p>
        </p:txBody>
      </p:sp>
      <p:sp>
        <p:nvSpPr>
          <p:cNvPr id="63" name="Google Shape;63;p14"/>
          <p:cNvSpPr txBox="1">
            <a:spLocks noGrp="1"/>
          </p:cNvSpPr>
          <p:nvPr>
            <p:ph type="title"/>
          </p:nvPr>
        </p:nvSpPr>
        <p:spPr>
          <a:xfrm>
            <a:off x="0" y="0"/>
            <a:ext cx="30275400" cy="2008200"/>
          </a:xfrm>
          <a:prstGeom prst="rect">
            <a:avLst/>
          </a:prstGeom>
          <a:noFill/>
          <a:ln>
            <a:noFill/>
          </a:ln>
        </p:spPr>
        <p:txBody>
          <a:bodyPr spcFirstLastPara="1" wrap="square" lIns="1080000" tIns="720000" rIns="1080000" bIns="720000" anchor="ctr" anchorCtr="0">
            <a:no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a:p>
        </p:txBody>
      </p:sp>
      <p:sp>
        <p:nvSpPr>
          <p:cNvPr id="64" name="Google Shape;64;p14"/>
          <p:cNvSpPr txBox="1">
            <a:spLocks noGrp="1"/>
          </p:cNvSpPr>
          <p:nvPr>
            <p:ph type="body" idx="1"/>
          </p:nvPr>
        </p:nvSpPr>
        <p:spPr>
          <a:xfrm>
            <a:off x="1513440" y="10015920"/>
            <a:ext cx="27247200" cy="24825600"/>
          </a:xfrm>
          <a:prstGeom prst="rect">
            <a:avLst/>
          </a:prstGeom>
          <a:noFill/>
          <a:ln>
            <a:noFill/>
          </a:ln>
        </p:spPr>
        <p:txBody>
          <a:bodyPr spcFirstLastPara="1" wrap="square" lIns="0" tIns="0" rIns="0" bIns="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Tree>
  </p:cSld>
  <p:clrMap bg1="lt1" tx1="dk1" bg2="dk2" tx2="lt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help.datim.org/hc/en-us/articles/360000084446-MER-Indicator-Reference-Guides" TargetMode="Externa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31"/>
        <p:cNvGrpSpPr/>
        <p:nvPr/>
      </p:nvGrpSpPr>
      <p:grpSpPr>
        <a:xfrm>
          <a:off x="0" y="0"/>
          <a:ext cx="0" cy="0"/>
          <a:chOff x="0" y="0"/>
          <a:chExt cx="0" cy="0"/>
        </a:xfrm>
      </p:grpSpPr>
      <p:sp>
        <p:nvSpPr>
          <p:cNvPr id="132" name="Google Shape;132;p28"/>
          <p:cNvSpPr txBox="1"/>
          <p:nvPr/>
        </p:nvSpPr>
        <p:spPr>
          <a:xfrm>
            <a:off x="490526" y="6061320"/>
            <a:ext cx="14998166" cy="7553400"/>
          </a:xfrm>
          <a:prstGeom prst="rect">
            <a:avLst/>
          </a:prstGeom>
          <a:solidFill>
            <a:srgbClr val="FFFFFF"/>
          </a:solidFill>
          <a:ln w="9525" cap="flat" cmpd="sng">
            <a:solidFill>
              <a:srgbClr val="A6A6A6"/>
            </a:solidFill>
            <a:prstDash val="solid"/>
            <a:miter lim="8000"/>
            <a:headEnd type="none" w="sm" len="sm"/>
            <a:tailEnd type="none" w="sm" len="sm"/>
          </a:ln>
        </p:spPr>
        <p:txBody>
          <a:bodyPr spcFirstLastPara="1" wrap="square" lIns="14750" tIns="14750" rIns="14750" bIns="14750" anchor="t" anchorCtr="0">
            <a:noAutofit/>
          </a:bodyPr>
          <a:lstStyle/>
          <a:p>
            <a:pPr marL="0" marR="0" lvl="0" indent="0" algn="just" rtl="0">
              <a:lnSpc>
                <a:spcPct val="120000"/>
              </a:lnSpc>
              <a:spcBef>
                <a:spcPts val="0"/>
              </a:spcBef>
              <a:spcAft>
                <a:spcPts val="0"/>
              </a:spcAft>
              <a:buNone/>
            </a:pPr>
            <a:r>
              <a:rPr lang="en-US" sz="4400" b="1" i="0" u="none" strike="noStrike" cap="none" dirty="0">
                <a:solidFill>
                  <a:srgbClr val="8C1CA1"/>
                </a:solidFill>
                <a:latin typeface="Verdana"/>
                <a:ea typeface="Verdana"/>
                <a:cs typeface="Verdana"/>
                <a:sym typeface="Verdana"/>
              </a:rPr>
              <a:t>Background </a:t>
            </a:r>
            <a:endParaRPr sz="4400" b="0" i="0" u="none" strike="noStrike" cap="none" dirty="0">
              <a:latin typeface="Arial"/>
              <a:ea typeface="Arial"/>
              <a:cs typeface="Arial"/>
              <a:sym typeface="Arial"/>
            </a:endParaRPr>
          </a:p>
          <a:p>
            <a:pPr marL="0" marR="0" lvl="0" indent="0" algn="just" rtl="0">
              <a:lnSpc>
                <a:spcPct val="120000"/>
              </a:lnSpc>
              <a:spcBef>
                <a:spcPts val="0"/>
              </a:spcBef>
              <a:spcAft>
                <a:spcPts val="0"/>
              </a:spcAft>
              <a:buNone/>
            </a:pPr>
            <a:endParaRPr sz="4400" b="0" i="0" u="none" strike="noStrike" cap="none" dirty="0">
              <a:latin typeface="Arial"/>
              <a:ea typeface="Arial"/>
              <a:cs typeface="Arial"/>
              <a:sym typeface="Arial"/>
            </a:endParaRPr>
          </a:p>
          <a:p>
            <a:pPr marL="0" marR="0" lvl="0" indent="0" algn="l" rtl="0">
              <a:lnSpc>
                <a:spcPct val="107000"/>
              </a:lnSpc>
              <a:spcBef>
                <a:spcPts val="0"/>
              </a:spcBef>
              <a:spcAft>
                <a:spcPts val="0"/>
              </a:spcAft>
              <a:buNone/>
            </a:pPr>
            <a:r>
              <a:rPr lang="en-US" sz="4000" b="0" i="0" u="none" strike="noStrike" cap="none" dirty="0">
                <a:solidFill>
                  <a:srgbClr val="000000"/>
                </a:solidFill>
                <a:latin typeface="Verdana"/>
                <a:ea typeface="Verdana"/>
                <a:cs typeface="Verdana"/>
                <a:sym typeface="Verdana"/>
              </a:rPr>
              <a:t>Despite numerous threats exacerbated by COVID-19, Mozambique’s HIV vertical transmission (VT) rate has declined from 14% (2020) to 10% in 2023 (Spectrum 6.29). USAID partners with the Government of Mozambique to prevent VT and provides HIV services to ~25% of all pregnant and lactating women living with HIV (PLWLHIV) and their HIV-exposed infants (HEI) in Mozambique. </a:t>
            </a:r>
            <a:endParaRPr sz="4000" b="0" i="0" u="none" strike="noStrike" cap="none" dirty="0">
              <a:latin typeface="Arial"/>
              <a:ea typeface="Arial"/>
              <a:cs typeface="Arial"/>
              <a:sym typeface="Arial"/>
            </a:endParaRPr>
          </a:p>
        </p:txBody>
      </p:sp>
      <p:sp>
        <p:nvSpPr>
          <p:cNvPr id="133" name="Google Shape;133;p28"/>
          <p:cNvSpPr txBox="1"/>
          <p:nvPr/>
        </p:nvSpPr>
        <p:spPr>
          <a:xfrm>
            <a:off x="0" y="-1128480"/>
            <a:ext cx="30275400" cy="5941500"/>
          </a:xfrm>
          <a:prstGeom prst="rect">
            <a:avLst/>
          </a:prstGeom>
          <a:solidFill>
            <a:srgbClr val="8C1CA1"/>
          </a:solidFill>
          <a:ln>
            <a:noFill/>
          </a:ln>
        </p:spPr>
        <p:txBody>
          <a:bodyPr spcFirstLastPara="1" wrap="square" lIns="1080000" tIns="720000" rIns="1080000" bIns="720000" anchor="ctr" anchorCtr="0">
            <a:noAutofit/>
          </a:bodyPr>
          <a:lstStyle/>
          <a:p>
            <a:pPr marL="0" marR="0" lvl="0" indent="0" algn="l" rtl="0">
              <a:lnSpc>
                <a:spcPct val="90000"/>
              </a:lnSpc>
              <a:spcBef>
                <a:spcPts val="0"/>
              </a:spcBef>
              <a:spcAft>
                <a:spcPts val="0"/>
              </a:spcAft>
              <a:buNone/>
            </a:pPr>
            <a:r>
              <a:rPr lang="en-US" sz="4400" b="1" i="0" u="none" strike="noStrike" cap="none" dirty="0">
                <a:solidFill>
                  <a:srgbClr val="FFFFFF"/>
                </a:solidFill>
                <a:latin typeface="Verdana"/>
                <a:ea typeface="Verdana"/>
                <a:cs typeface="Verdana"/>
                <a:sym typeface="Verdana"/>
              </a:rPr>
              <a:t>Improving early infant diagnosis and reducing HIV positivity among infants amid the COVID-19 pandemic: Lessons learned from four provinces in Mozambique </a:t>
            </a:r>
            <a:br>
              <a:rPr lang="en-US" sz="1800" b="0" i="0" u="none" strike="noStrike" cap="none" dirty="0"/>
            </a:br>
            <a:br>
              <a:rPr lang="en-US" sz="1800" b="0" i="0" u="none" strike="noStrike" cap="none" dirty="0"/>
            </a:br>
            <a:r>
              <a:rPr lang="en-US" sz="3200" b="1" i="0" u="none" strike="noStrike" cap="none" dirty="0">
                <a:solidFill>
                  <a:srgbClr val="FFFFFF"/>
                </a:solidFill>
                <a:latin typeface="Verdana"/>
                <a:ea typeface="Verdana"/>
                <a:cs typeface="Verdana"/>
                <a:sym typeface="Verdana"/>
              </a:rPr>
              <a:t>Argentina Wate</a:t>
            </a:r>
            <a:r>
              <a:rPr lang="en-US" sz="3696" b="1" i="0" u="none" strike="noStrike" cap="none" baseline="30000" dirty="0">
                <a:solidFill>
                  <a:srgbClr val="FFFFFF"/>
                </a:solidFill>
                <a:latin typeface="Verdana"/>
                <a:ea typeface="Verdana"/>
                <a:cs typeface="Verdana"/>
                <a:sym typeface="Verdana"/>
              </a:rPr>
              <a:t>1</a:t>
            </a:r>
            <a:r>
              <a:rPr lang="en-US" sz="3200" b="1" i="0" u="none" strike="noStrike" cap="none" dirty="0">
                <a:solidFill>
                  <a:srgbClr val="FFFFFF"/>
                </a:solidFill>
                <a:latin typeface="Verdana"/>
                <a:ea typeface="Verdana"/>
                <a:cs typeface="Verdana"/>
                <a:sym typeface="Verdana"/>
              </a:rPr>
              <a:t>, Rachel Golin</a:t>
            </a:r>
            <a:r>
              <a:rPr lang="en-US" sz="3696" b="1" i="0" u="none" strike="noStrike" cap="none" baseline="30000" dirty="0">
                <a:solidFill>
                  <a:srgbClr val="FFFFFF"/>
                </a:solidFill>
                <a:latin typeface="Verdana"/>
                <a:ea typeface="Verdana"/>
                <a:cs typeface="Verdana"/>
                <a:sym typeface="Verdana"/>
              </a:rPr>
              <a:t>2</a:t>
            </a:r>
            <a:r>
              <a:rPr lang="en-US" sz="3200" b="1" i="0" u="none" strike="noStrike" cap="none" dirty="0">
                <a:solidFill>
                  <a:srgbClr val="FFFFFF"/>
                </a:solidFill>
                <a:latin typeface="Verdana"/>
                <a:ea typeface="Verdana"/>
                <a:cs typeface="Verdana"/>
                <a:sym typeface="Verdana"/>
              </a:rPr>
              <a:t>, Ferreira Ferreira</a:t>
            </a:r>
            <a:r>
              <a:rPr lang="en-US" sz="3696" b="1" i="0" u="none" strike="noStrike" cap="none" baseline="30000" dirty="0">
                <a:solidFill>
                  <a:srgbClr val="FFFFFF"/>
                </a:solidFill>
                <a:latin typeface="Verdana"/>
                <a:ea typeface="Verdana"/>
                <a:cs typeface="Verdana"/>
                <a:sym typeface="Verdana"/>
              </a:rPr>
              <a:t>1</a:t>
            </a:r>
            <a:r>
              <a:rPr lang="en-US" sz="3200" b="1" i="0" u="none" strike="noStrike" cap="none" dirty="0">
                <a:solidFill>
                  <a:srgbClr val="FFFFFF"/>
                </a:solidFill>
                <a:latin typeface="Verdana"/>
                <a:ea typeface="Verdana"/>
                <a:cs typeface="Verdana"/>
                <a:sym typeface="Verdana"/>
              </a:rPr>
              <a:t>, </a:t>
            </a:r>
            <a:r>
              <a:rPr lang="en-US" sz="3200" b="1" i="0" u="none" strike="noStrike" cap="none" dirty="0" err="1">
                <a:solidFill>
                  <a:srgbClr val="FFFFFF"/>
                </a:solidFill>
                <a:latin typeface="Verdana"/>
                <a:ea typeface="Verdana"/>
                <a:cs typeface="Verdana"/>
                <a:sym typeface="Verdana"/>
              </a:rPr>
              <a:t>Aleny</a:t>
            </a:r>
            <a:r>
              <a:rPr lang="en-US" sz="3200" b="1" i="0" u="none" strike="noStrike" cap="none" dirty="0">
                <a:solidFill>
                  <a:srgbClr val="FFFFFF"/>
                </a:solidFill>
                <a:latin typeface="Verdana"/>
                <a:ea typeface="Verdana"/>
                <a:cs typeface="Verdana"/>
                <a:sym typeface="Verdana"/>
              </a:rPr>
              <a:t> Couto</a:t>
            </a:r>
            <a:r>
              <a:rPr lang="en-US" sz="3696" b="1" i="0" u="none" strike="noStrike" cap="none" baseline="30000" dirty="0">
                <a:solidFill>
                  <a:srgbClr val="FFFFFF"/>
                </a:solidFill>
                <a:latin typeface="Verdana"/>
                <a:ea typeface="Verdana"/>
                <a:cs typeface="Verdana"/>
                <a:sym typeface="Verdana"/>
              </a:rPr>
              <a:t>3</a:t>
            </a:r>
            <a:r>
              <a:rPr lang="en-US" sz="3200" b="1" i="0" u="none" strike="noStrike" cap="none" dirty="0">
                <a:solidFill>
                  <a:srgbClr val="FFFFFF"/>
                </a:solidFill>
                <a:latin typeface="Verdana"/>
                <a:ea typeface="Verdana"/>
                <a:cs typeface="Verdana"/>
                <a:sym typeface="Verdana"/>
              </a:rPr>
              <a:t>, </a:t>
            </a:r>
            <a:r>
              <a:rPr lang="en-US" sz="3200" b="1" i="0" u="none" strike="noStrike" cap="none" dirty="0" err="1">
                <a:solidFill>
                  <a:srgbClr val="FFFFFF"/>
                </a:solidFill>
                <a:latin typeface="Verdana"/>
                <a:ea typeface="Verdana"/>
                <a:cs typeface="Verdana"/>
                <a:sym typeface="Verdana"/>
              </a:rPr>
              <a:t>Námita</a:t>
            </a:r>
            <a:r>
              <a:rPr lang="en-US" sz="3200" b="1" i="0" u="none" strike="noStrike" cap="none" dirty="0">
                <a:solidFill>
                  <a:srgbClr val="FFFFFF"/>
                </a:solidFill>
                <a:latin typeface="Verdana"/>
                <a:ea typeface="Verdana"/>
                <a:cs typeface="Verdana"/>
                <a:sym typeface="Verdana"/>
              </a:rPr>
              <a:t> Eliseu</a:t>
            </a:r>
            <a:r>
              <a:rPr lang="en-US" sz="3696" b="1" i="0" u="none" strike="noStrike" cap="none" baseline="30000" dirty="0">
                <a:solidFill>
                  <a:srgbClr val="FFFFFF"/>
                </a:solidFill>
                <a:latin typeface="Verdana"/>
                <a:ea typeface="Verdana"/>
                <a:cs typeface="Verdana"/>
                <a:sym typeface="Verdana"/>
              </a:rPr>
              <a:t>3</a:t>
            </a:r>
            <a:r>
              <a:rPr lang="en-US" sz="3200" b="1" i="0" u="none" strike="noStrike" cap="none" dirty="0">
                <a:solidFill>
                  <a:srgbClr val="FFFFFF"/>
                </a:solidFill>
                <a:latin typeface="Verdana"/>
                <a:ea typeface="Verdana"/>
                <a:cs typeface="Verdana"/>
                <a:sym typeface="Verdana"/>
              </a:rPr>
              <a:t>, </a:t>
            </a:r>
            <a:r>
              <a:rPr lang="en-US" sz="3200" b="1" i="0" u="none" strike="noStrike" cap="none" dirty="0" err="1">
                <a:solidFill>
                  <a:srgbClr val="FFFFFF"/>
                </a:solidFill>
                <a:latin typeface="Verdana"/>
                <a:ea typeface="Verdana"/>
                <a:cs typeface="Verdana"/>
                <a:sym typeface="Verdana"/>
              </a:rPr>
              <a:t>Kwalila</a:t>
            </a:r>
            <a:r>
              <a:rPr lang="en-US" sz="3200" b="1" i="0" u="none" strike="noStrike" cap="none" dirty="0">
                <a:solidFill>
                  <a:srgbClr val="FFFFFF"/>
                </a:solidFill>
                <a:latin typeface="Verdana"/>
                <a:ea typeface="Verdana"/>
                <a:cs typeface="Verdana"/>
                <a:sym typeface="Verdana"/>
              </a:rPr>
              <a:t> Tibana</a:t>
            </a:r>
            <a:r>
              <a:rPr lang="en-US" sz="3696" b="1" i="0" u="none" strike="noStrike" cap="none" baseline="30000" dirty="0">
                <a:solidFill>
                  <a:srgbClr val="FFFFFF"/>
                </a:solidFill>
                <a:latin typeface="Verdana"/>
                <a:ea typeface="Verdana"/>
                <a:cs typeface="Verdana"/>
                <a:sym typeface="Verdana"/>
              </a:rPr>
              <a:t>3</a:t>
            </a:r>
            <a:r>
              <a:rPr lang="en-US" sz="3200" b="1" i="0" u="none" strike="noStrike" cap="none" dirty="0">
                <a:solidFill>
                  <a:srgbClr val="FFFFFF"/>
                </a:solidFill>
                <a:latin typeface="Verdana"/>
                <a:ea typeface="Verdana"/>
                <a:cs typeface="Verdana"/>
                <a:sym typeface="Verdana"/>
              </a:rPr>
              <a:t>, </a:t>
            </a:r>
            <a:r>
              <a:rPr lang="en-US" sz="3200" b="1" i="0" u="none" strike="noStrike" cap="none" dirty="0" err="1">
                <a:solidFill>
                  <a:srgbClr val="FFFFFF"/>
                </a:solidFill>
                <a:latin typeface="Verdana"/>
                <a:ea typeface="Verdana"/>
                <a:cs typeface="Verdana"/>
                <a:sym typeface="Verdana"/>
              </a:rPr>
              <a:t>Mércia</a:t>
            </a:r>
            <a:r>
              <a:rPr lang="en-US" sz="3200" b="1" i="0" u="none" strike="noStrike" cap="none" dirty="0">
                <a:solidFill>
                  <a:srgbClr val="FFFFFF"/>
                </a:solidFill>
                <a:latin typeface="Verdana"/>
                <a:ea typeface="Verdana"/>
                <a:cs typeface="Verdana"/>
                <a:sym typeface="Verdana"/>
              </a:rPr>
              <a:t> Matsinhe</a:t>
            </a:r>
            <a:r>
              <a:rPr lang="en-US" sz="3696" b="1" i="0" u="none" strike="noStrike" cap="none" baseline="30000" dirty="0">
                <a:solidFill>
                  <a:srgbClr val="FFFFFF"/>
                </a:solidFill>
                <a:latin typeface="Verdana"/>
                <a:ea typeface="Verdana"/>
                <a:cs typeface="Verdana"/>
                <a:sym typeface="Verdana"/>
              </a:rPr>
              <a:t>1</a:t>
            </a:r>
            <a:r>
              <a:rPr lang="en-US" sz="3200" b="1" i="0" u="none" strike="noStrike" cap="none" dirty="0">
                <a:solidFill>
                  <a:srgbClr val="FFFFFF"/>
                </a:solidFill>
                <a:latin typeface="Verdana"/>
                <a:ea typeface="Verdana"/>
                <a:cs typeface="Verdana"/>
                <a:sym typeface="Verdana"/>
              </a:rPr>
              <a:t>, </a:t>
            </a:r>
            <a:r>
              <a:rPr lang="en-US" sz="3200" b="1" i="0" u="none" strike="noStrike" cap="none" dirty="0" err="1">
                <a:solidFill>
                  <a:srgbClr val="FFFFFF"/>
                </a:solidFill>
                <a:latin typeface="Verdana"/>
                <a:ea typeface="Verdana"/>
                <a:cs typeface="Verdana"/>
                <a:sym typeface="Verdana"/>
              </a:rPr>
              <a:t>Sílvia</a:t>
            </a:r>
            <a:r>
              <a:rPr lang="en-US" sz="3200" b="1" i="0" u="none" strike="noStrike" cap="none" dirty="0">
                <a:solidFill>
                  <a:srgbClr val="FFFFFF"/>
                </a:solidFill>
                <a:latin typeface="Verdana"/>
                <a:ea typeface="Verdana"/>
                <a:cs typeface="Verdana"/>
                <a:sym typeface="Verdana"/>
              </a:rPr>
              <a:t> Mikusova</a:t>
            </a:r>
            <a:r>
              <a:rPr lang="en-US" sz="3696" b="1" i="0" u="none" strike="noStrike" cap="none" baseline="30000" dirty="0">
                <a:solidFill>
                  <a:srgbClr val="FFFFFF"/>
                </a:solidFill>
                <a:latin typeface="Verdana"/>
                <a:ea typeface="Verdana"/>
                <a:cs typeface="Verdana"/>
                <a:sym typeface="Verdana"/>
              </a:rPr>
              <a:t>1</a:t>
            </a:r>
            <a:r>
              <a:rPr lang="en-US" sz="3200" b="1" i="0" u="none" strike="noStrike" cap="none" dirty="0">
                <a:solidFill>
                  <a:srgbClr val="FFFFFF"/>
                </a:solidFill>
                <a:latin typeface="Verdana"/>
                <a:ea typeface="Verdana"/>
                <a:cs typeface="Verdana"/>
                <a:sym typeface="Verdana"/>
              </a:rPr>
              <a:t>, </a:t>
            </a:r>
            <a:r>
              <a:rPr lang="en-US" sz="3200" b="1" i="0" u="none" strike="noStrike" cap="none" dirty="0" err="1">
                <a:solidFill>
                  <a:srgbClr val="FFFFFF"/>
                </a:solidFill>
                <a:latin typeface="Verdana"/>
                <a:ea typeface="Verdana"/>
                <a:cs typeface="Verdana"/>
                <a:sym typeface="Verdana"/>
              </a:rPr>
              <a:t>Nidze</a:t>
            </a:r>
            <a:r>
              <a:rPr lang="en-US" sz="3200" b="1" i="0" u="none" strike="noStrike" cap="none" dirty="0">
                <a:solidFill>
                  <a:srgbClr val="FFFFFF"/>
                </a:solidFill>
                <a:latin typeface="Verdana"/>
                <a:ea typeface="Verdana"/>
                <a:cs typeface="Verdana"/>
                <a:sym typeface="Verdana"/>
              </a:rPr>
              <a:t> Guiloviça</a:t>
            </a:r>
            <a:r>
              <a:rPr lang="en-US" sz="3696" b="1" i="0" u="none" strike="noStrike" cap="none" baseline="30000" dirty="0">
                <a:solidFill>
                  <a:srgbClr val="FFFFFF"/>
                </a:solidFill>
                <a:latin typeface="Verdana"/>
                <a:ea typeface="Verdana"/>
                <a:cs typeface="Verdana"/>
                <a:sym typeface="Verdana"/>
              </a:rPr>
              <a:t>1</a:t>
            </a:r>
            <a:r>
              <a:rPr lang="en-US" sz="3200" b="1" i="0" u="none" strike="noStrike" cap="none" dirty="0">
                <a:solidFill>
                  <a:srgbClr val="FFFFFF"/>
                </a:solidFill>
                <a:latin typeface="Verdana"/>
                <a:ea typeface="Verdana"/>
                <a:cs typeface="Verdana"/>
                <a:sym typeface="Verdana"/>
              </a:rPr>
              <a:t> </a:t>
            </a:r>
            <a:br>
              <a:rPr lang="en-US" sz="1800" b="0" i="0" u="none" strike="noStrike" cap="none" dirty="0"/>
            </a:br>
            <a:br>
              <a:rPr lang="en-US" sz="1800" b="0" i="0" u="none" strike="noStrike" cap="none" dirty="0"/>
            </a:br>
            <a:r>
              <a:rPr lang="en-US" sz="3234" b="1" i="0" u="none" strike="noStrike" cap="none" baseline="30000" dirty="0">
                <a:solidFill>
                  <a:srgbClr val="FFFFFF"/>
                </a:solidFill>
                <a:latin typeface="Verdana"/>
                <a:ea typeface="Verdana"/>
                <a:cs typeface="Verdana"/>
                <a:sym typeface="Verdana"/>
              </a:rPr>
              <a:t>1</a:t>
            </a:r>
            <a:r>
              <a:rPr lang="en-US" sz="2800" b="1" i="0" u="none" strike="noStrike" cap="none" dirty="0">
                <a:solidFill>
                  <a:srgbClr val="FFFFFF"/>
                </a:solidFill>
                <a:latin typeface="Verdana"/>
                <a:ea typeface="Verdana"/>
                <a:cs typeface="Verdana"/>
                <a:sym typeface="Verdana"/>
              </a:rPr>
              <a:t>United States Agency for International Development, Maputo, Mozambique; </a:t>
            </a:r>
            <a:r>
              <a:rPr lang="en-US" sz="3234" b="1" i="0" u="none" strike="noStrike" cap="none" baseline="30000" dirty="0">
                <a:solidFill>
                  <a:srgbClr val="FFFFFF"/>
                </a:solidFill>
                <a:latin typeface="Verdana"/>
                <a:ea typeface="Verdana"/>
                <a:cs typeface="Verdana"/>
                <a:sym typeface="Verdana"/>
              </a:rPr>
              <a:t>2</a:t>
            </a:r>
            <a:r>
              <a:rPr lang="en-US" sz="2800" b="1" i="0" u="none" strike="noStrike" cap="none" dirty="0">
                <a:solidFill>
                  <a:srgbClr val="FFFFFF"/>
                </a:solidFill>
                <a:latin typeface="Verdana"/>
                <a:ea typeface="Verdana"/>
                <a:cs typeface="Verdana"/>
                <a:sym typeface="Verdana"/>
              </a:rPr>
              <a:t> United States Agency for International Development, Office of HIV/AIDS, Washington, DC, USA; </a:t>
            </a:r>
            <a:r>
              <a:rPr lang="en-US" sz="3234" b="1" i="0" u="none" strike="noStrike" cap="none" baseline="30000" dirty="0">
                <a:solidFill>
                  <a:srgbClr val="FFFFFF"/>
                </a:solidFill>
                <a:latin typeface="Verdana"/>
                <a:ea typeface="Verdana"/>
                <a:cs typeface="Verdana"/>
                <a:sym typeface="Verdana"/>
              </a:rPr>
              <a:t>3</a:t>
            </a:r>
            <a:r>
              <a:rPr lang="en-US" sz="2800" b="1" i="0" u="none" strike="noStrike" cap="none" dirty="0">
                <a:solidFill>
                  <a:srgbClr val="FFFFFF"/>
                </a:solidFill>
                <a:latin typeface="Verdana"/>
                <a:ea typeface="Verdana"/>
                <a:cs typeface="Verdana"/>
                <a:sym typeface="Verdana"/>
              </a:rPr>
              <a:t>Government of Mozambique, Ministry of Health, Maputo, Mozambique</a:t>
            </a:r>
            <a:r>
              <a:rPr lang="en-US" sz="3600" b="1" i="0" u="none" strike="noStrike" cap="none" dirty="0">
                <a:solidFill>
                  <a:srgbClr val="FFFFFF"/>
                </a:solidFill>
                <a:latin typeface="Verdana"/>
                <a:ea typeface="Verdana"/>
                <a:cs typeface="Verdana"/>
                <a:sym typeface="Verdana"/>
              </a:rPr>
              <a:t>                                                                                                                                                               </a:t>
            </a:r>
            <a:endParaRPr sz="3600" b="0" i="0" u="none" strike="noStrike" cap="none" dirty="0">
              <a:latin typeface="Arial"/>
              <a:ea typeface="Arial"/>
              <a:cs typeface="Arial"/>
              <a:sym typeface="Arial"/>
            </a:endParaRPr>
          </a:p>
        </p:txBody>
      </p:sp>
      <p:sp>
        <p:nvSpPr>
          <p:cNvPr id="134" name="Google Shape;134;p28"/>
          <p:cNvSpPr txBox="1"/>
          <p:nvPr/>
        </p:nvSpPr>
        <p:spPr>
          <a:xfrm>
            <a:off x="481320" y="14266800"/>
            <a:ext cx="14998166" cy="15397800"/>
          </a:xfrm>
          <a:prstGeom prst="rect">
            <a:avLst/>
          </a:prstGeom>
          <a:solidFill>
            <a:srgbClr val="FFFFFF"/>
          </a:solidFill>
          <a:ln w="9525" cap="flat" cmpd="sng">
            <a:solidFill>
              <a:srgbClr val="A6A6A6"/>
            </a:solidFill>
            <a:prstDash val="solid"/>
            <a:miter lim="8000"/>
            <a:headEnd type="none" w="sm" len="sm"/>
            <a:tailEnd type="none" w="sm" len="sm"/>
          </a:ln>
        </p:spPr>
        <p:txBody>
          <a:bodyPr spcFirstLastPara="1" wrap="square" lIns="14750" tIns="14750" rIns="14750" bIns="14750" anchor="t" anchorCtr="0">
            <a:noAutofit/>
          </a:bodyPr>
          <a:lstStyle/>
          <a:p>
            <a:pPr marL="0" marR="0" lvl="0" indent="0" algn="just" rtl="0">
              <a:lnSpc>
                <a:spcPct val="120000"/>
              </a:lnSpc>
              <a:spcBef>
                <a:spcPts val="0"/>
              </a:spcBef>
              <a:spcAft>
                <a:spcPts val="0"/>
              </a:spcAft>
              <a:buNone/>
            </a:pPr>
            <a:r>
              <a:rPr lang="en-US" sz="4400" b="1" i="0" u="none" strike="noStrike" cap="none" dirty="0">
                <a:solidFill>
                  <a:srgbClr val="8C1CA1"/>
                </a:solidFill>
                <a:latin typeface="Verdana"/>
                <a:ea typeface="Verdana"/>
                <a:cs typeface="Verdana"/>
                <a:sym typeface="Verdana"/>
              </a:rPr>
              <a:t>Description</a:t>
            </a:r>
            <a:endParaRPr sz="4400" b="0" i="0" u="none" strike="noStrike" cap="none" dirty="0">
              <a:latin typeface="Arial"/>
              <a:ea typeface="Arial"/>
              <a:cs typeface="Arial"/>
              <a:sym typeface="Arial"/>
            </a:endParaRPr>
          </a:p>
          <a:p>
            <a:pPr marL="0" marR="0" lvl="0" indent="0" algn="just" rtl="0">
              <a:lnSpc>
                <a:spcPct val="120000"/>
              </a:lnSpc>
              <a:spcBef>
                <a:spcPts val="0"/>
              </a:spcBef>
              <a:spcAft>
                <a:spcPts val="0"/>
              </a:spcAft>
              <a:buNone/>
            </a:pPr>
            <a:endParaRPr sz="4400" b="0" i="0" u="none" strike="noStrike" cap="none" dirty="0">
              <a:latin typeface="Arial"/>
              <a:ea typeface="Arial"/>
              <a:cs typeface="Arial"/>
              <a:sym typeface="Arial"/>
            </a:endParaRPr>
          </a:p>
          <a:p>
            <a:pPr marL="0" marR="0" lvl="0" indent="0" algn="l" rtl="0">
              <a:lnSpc>
                <a:spcPct val="107000"/>
              </a:lnSpc>
              <a:spcBef>
                <a:spcPts val="0"/>
              </a:spcBef>
              <a:spcAft>
                <a:spcPts val="0"/>
              </a:spcAft>
              <a:buNone/>
            </a:pPr>
            <a:r>
              <a:rPr lang="en-US" sz="4000" b="0" i="0" u="none" strike="noStrike" cap="none" dirty="0">
                <a:solidFill>
                  <a:srgbClr val="000000"/>
                </a:solidFill>
                <a:latin typeface="Verdana"/>
                <a:ea typeface="Verdana"/>
                <a:cs typeface="Verdana"/>
                <a:sym typeface="Verdana"/>
              </a:rPr>
              <a:t>USAID/Mozambique collaborated with the Ministry of Health and partners on the following COVID-19 program adaptations to improve HIV services for PLWLHIV and HEI in Manica, Niassa, </a:t>
            </a:r>
            <a:r>
              <a:rPr lang="en-US" sz="4000" b="0" i="0" u="none" strike="noStrike" cap="none" dirty="0" err="1">
                <a:solidFill>
                  <a:srgbClr val="000000"/>
                </a:solidFill>
                <a:latin typeface="Verdana"/>
                <a:ea typeface="Verdana"/>
                <a:cs typeface="Verdana"/>
                <a:sym typeface="Verdana"/>
              </a:rPr>
              <a:t>Sofala</a:t>
            </a:r>
            <a:r>
              <a:rPr lang="en-US" sz="4000" b="0" i="0" u="none" strike="noStrike" cap="none" dirty="0">
                <a:solidFill>
                  <a:srgbClr val="000000"/>
                </a:solidFill>
                <a:latin typeface="Verdana"/>
                <a:ea typeface="Verdana"/>
                <a:cs typeface="Verdana"/>
                <a:sym typeface="Verdana"/>
              </a:rPr>
              <a:t>, and Tete provinces from April 2020 - March 2023:</a:t>
            </a:r>
            <a:endParaRPr sz="4000" b="0" i="0" u="none" strike="noStrike" cap="none" dirty="0">
              <a:latin typeface="Arial"/>
              <a:ea typeface="Arial"/>
              <a:cs typeface="Arial"/>
              <a:sym typeface="Arial"/>
            </a:endParaRPr>
          </a:p>
          <a:p>
            <a:pPr marL="0" marR="0" lvl="0" indent="0" algn="l" rtl="0">
              <a:lnSpc>
                <a:spcPct val="107000"/>
              </a:lnSpc>
              <a:spcBef>
                <a:spcPts val="0"/>
              </a:spcBef>
              <a:spcAft>
                <a:spcPts val="0"/>
              </a:spcAft>
              <a:buNone/>
            </a:pPr>
            <a:endParaRPr sz="4000" b="0" i="0" u="none" strike="noStrike" cap="none" dirty="0">
              <a:latin typeface="Arial"/>
              <a:ea typeface="Arial"/>
              <a:cs typeface="Arial"/>
              <a:sym typeface="Arial"/>
            </a:endParaRPr>
          </a:p>
          <a:p>
            <a:pPr marL="743040" marR="0" lvl="0" indent="-743040" algn="l" rtl="0">
              <a:lnSpc>
                <a:spcPct val="107000"/>
              </a:lnSpc>
              <a:spcBef>
                <a:spcPts val="0"/>
              </a:spcBef>
              <a:spcAft>
                <a:spcPts val="0"/>
              </a:spcAft>
              <a:buClr>
                <a:srgbClr val="000000"/>
              </a:buClr>
              <a:buSzPts val="4000"/>
              <a:buFont typeface="Noto Sans Symbols"/>
              <a:buAutoNum type="arabicPeriod"/>
            </a:pPr>
            <a:r>
              <a:rPr lang="en-US" sz="4000" b="0" i="0" u="none" strike="noStrike" cap="none" dirty="0">
                <a:solidFill>
                  <a:srgbClr val="000000"/>
                </a:solidFill>
                <a:latin typeface="Verdana"/>
                <a:ea typeface="Verdana"/>
                <a:cs typeface="Verdana"/>
                <a:sym typeface="Verdana"/>
              </a:rPr>
              <a:t>Deployed 550 Mentor Mothers (MM) to implement the national MM strategy, including telephonic and limited home support for early infant diagnosis (EID) services and return of results</a:t>
            </a:r>
            <a:r>
              <a:rPr lang="en-US" sz="4000" dirty="0">
                <a:latin typeface="Verdana"/>
                <a:ea typeface="Verdana"/>
                <a:cs typeface="Verdana"/>
                <a:sym typeface="Verdana"/>
              </a:rPr>
              <a:t>,</a:t>
            </a:r>
            <a:endParaRPr lang="en-US" sz="4000" dirty="0">
              <a:ea typeface="Verdana"/>
            </a:endParaRPr>
          </a:p>
          <a:p>
            <a:pPr marL="743040" marR="0" lvl="0" indent="-743040" algn="l" rtl="0">
              <a:lnSpc>
                <a:spcPct val="107000"/>
              </a:lnSpc>
              <a:spcBef>
                <a:spcPts val="0"/>
              </a:spcBef>
              <a:spcAft>
                <a:spcPts val="0"/>
              </a:spcAft>
              <a:buClr>
                <a:srgbClr val="000000"/>
              </a:buClr>
              <a:buSzPts val="4000"/>
              <a:buFont typeface="Noto Sans Symbols"/>
              <a:buAutoNum type="arabicPeriod"/>
            </a:pPr>
            <a:endParaRPr lang="en-US" sz="4000" b="0" i="0" u="none" strike="noStrike" cap="none" dirty="0">
              <a:solidFill>
                <a:srgbClr val="000000"/>
              </a:solidFill>
              <a:latin typeface="Verdana"/>
              <a:ea typeface="Verdana"/>
              <a:cs typeface="Verdana"/>
              <a:sym typeface="Verdana"/>
            </a:endParaRPr>
          </a:p>
          <a:p>
            <a:pPr marL="743040" marR="0" lvl="0" indent="-743040" algn="l" rtl="0">
              <a:lnSpc>
                <a:spcPct val="107000"/>
              </a:lnSpc>
              <a:spcBef>
                <a:spcPts val="0"/>
              </a:spcBef>
              <a:spcAft>
                <a:spcPts val="0"/>
              </a:spcAft>
              <a:buClr>
                <a:srgbClr val="000000"/>
              </a:buClr>
              <a:buSzPts val="4000"/>
              <a:buFont typeface="Noto Sans Symbols"/>
              <a:buAutoNum type="arabicPeriod"/>
            </a:pPr>
            <a:r>
              <a:rPr lang="en-US" sz="4000" b="0" i="0" u="none" strike="noStrike" cap="none" dirty="0">
                <a:solidFill>
                  <a:srgbClr val="000000"/>
                </a:solidFill>
                <a:latin typeface="Verdana"/>
                <a:ea typeface="Verdana"/>
                <a:cs typeface="Verdana"/>
                <a:sym typeface="Verdana"/>
              </a:rPr>
              <a:t>Appointed  &gt;100 MCH nurses to 97 high volume sites,  and;</a:t>
            </a:r>
            <a:endParaRPr lang="en-US" sz="4000" dirty="0">
              <a:latin typeface="Verdana"/>
              <a:ea typeface="Verdana"/>
              <a:cs typeface="Verdana"/>
              <a:sym typeface="Verdana"/>
            </a:endParaRPr>
          </a:p>
          <a:p>
            <a:pPr marL="743040" marR="0" lvl="0" indent="-743040" algn="l" rtl="0">
              <a:lnSpc>
                <a:spcPct val="107000"/>
              </a:lnSpc>
              <a:spcBef>
                <a:spcPts val="0"/>
              </a:spcBef>
              <a:spcAft>
                <a:spcPts val="0"/>
              </a:spcAft>
              <a:buClr>
                <a:srgbClr val="000000"/>
              </a:buClr>
              <a:buSzPts val="4000"/>
              <a:buFont typeface="Noto Sans Symbols"/>
              <a:buAutoNum type="arabicPeriod"/>
            </a:pPr>
            <a:endParaRPr lang="en-US" sz="4000" b="0" i="0" u="none" strike="noStrike" cap="none" dirty="0">
              <a:solidFill>
                <a:srgbClr val="000000"/>
              </a:solidFill>
              <a:latin typeface="Verdana"/>
              <a:ea typeface="Verdana"/>
              <a:cs typeface="Verdana"/>
              <a:sym typeface="Verdana"/>
            </a:endParaRPr>
          </a:p>
          <a:p>
            <a:pPr marL="743040" marR="0" lvl="0" indent="-743040" algn="l" rtl="0">
              <a:lnSpc>
                <a:spcPct val="107000"/>
              </a:lnSpc>
              <a:spcBef>
                <a:spcPts val="0"/>
              </a:spcBef>
              <a:spcAft>
                <a:spcPts val="0"/>
              </a:spcAft>
              <a:buClr>
                <a:srgbClr val="000000"/>
              </a:buClr>
              <a:buSzPts val="4000"/>
              <a:buFont typeface="Noto Sans Symbols"/>
              <a:buAutoNum type="arabicPeriod"/>
            </a:pPr>
            <a:r>
              <a:rPr lang="en-US" sz="4000" b="0" i="0" u="none" strike="noStrike" cap="none" dirty="0">
                <a:solidFill>
                  <a:srgbClr val="000000"/>
                </a:solidFill>
                <a:latin typeface="Verdana"/>
                <a:ea typeface="Verdana"/>
                <a:cs typeface="Verdana"/>
                <a:sym typeface="Verdana"/>
              </a:rPr>
              <a:t>Supported MCH staff to implement the national EID algorithm, differentiated service delivery models (quarterly clinical consultations and provision of cotrimoxazole prophylaxis), and provide psychosocial support that emphasized timely EID services. </a:t>
            </a:r>
            <a:endParaRPr sz="4000" b="0" i="0" u="none" strike="noStrike" cap="none" dirty="0">
              <a:latin typeface="Arial"/>
              <a:ea typeface="Arial"/>
              <a:cs typeface="Arial"/>
              <a:sym typeface="Arial"/>
            </a:endParaRPr>
          </a:p>
          <a:p>
            <a:pPr marL="0" marR="0" lvl="0" indent="0" algn="l" rtl="0">
              <a:lnSpc>
                <a:spcPct val="120000"/>
              </a:lnSpc>
              <a:spcBef>
                <a:spcPts val="0"/>
              </a:spcBef>
              <a:spcAft>
                <a:spcPts val="0"/>
              </a:spcAft>
              <a:buNone/>
            </a:pPr>
            <a:endParaRPr sz="4000" b="0" i="0" u="none" strike="noStrike" cap="none" dirty="0">
              <a:latin typeface="Arial"/>
              <a:ea typeface="Arial"/>
              <a:cs typeface="Arial"/>
              <a:sym typeface="Arial"/>
            </a:endParaRPr>
          </a:p>
          <a:p>
            <a:pPr marL="0" marR="0" lvl="0" indent="0" algn="l" rtl="0">
              <a:lnSpc>
                <a:spcPct val="120000"/>
              </a:lnSpc>
              <a:spcBef>
                <a:spcPts val="0"/>
              </a:spcBef>
              <a:spcAft>
                <a:spcPts val="0"/>
              </a:spcAft>
              <a:buNone/>
            </a:pPr>
            <a:endParaRPr sz="4000" b="0" i="0" u="none" strike="noStrike" cap="none" dirty="0">
              <a:latin typeface="Arial"/>
              <a:ea typeface="Arial"/>
              <a:cs typeface="Arial"/>
              <a:sym typeface="Arial"/>
            </a:endParaRPr>
          </a:p>
        </p:txBody>
      </p:sp>
      <p:sp>
        <p:nvSpPr>
          <p:cNvPr id="135" name="Google Shape;135;p28"/>
          <p:cNvSpPr txBox="1"/>
          <p:nvPr/>
        </p:nvSpPr>
        <p:spPr>
          <a:xfrm>
            <a:off x="15863400" y="6061320"/>
            <a:ext cx="13930500" cy="23603400"/>
          </a:xfrm>
          <a:prstGeom prst="rect">
            <a:avLst/>
          </a:prstGeom>
          <a:solidFill>
            <a:srgbClr val="FFFFFF"/>
          </a:solidFill>
          <a:ln w="9525" cap="flat" cmpd="sng">
            <a:solidFill>
              <a:srgbClr val="A6A6A6"/>
            </a:solidFill>
            <a:prstDash val="solid"/>
            <a:miter lim="8000"/>
            <a:headEnd type="none" w="sm" len="sm"/>
            <a:tailEnd type="none" w="sm" len="sm"/>
          </a:ln>
        </p:spPr>
        <p:txBody>
          <a:bodyPr spcFirstLastPara="1" wrap="square" lIns="14750" tIns="14750" rIns="14750" bIns="14750" anchor="t" anchorCtr="0">
            <a:noAutofit/>
          </a:bodyPr>
          <a:lstStyle/>
          <a:p>
            <a:pPr marL="0" marR="0" lvl="0" indent="0" algn="just" rtl="0">
              <a:lnSpc>
                <a:spcPct val="120000"/>
              </a:lnSpc>
              <a:spcBef>
                <a:spcPts val="0"/>
              </a:spcBef>
              <a:spcAft>
                <a:spcPts val="0"/>
              </a:spcAft>
              <a:buNone/>
            </a:pPr>
            <a:r>
              <a:rPr lang="en-US" sz="4400" b="1" i="0" u="none" strike="noStrike" cap="none" dirty="0">
                <a:solidFill>
                  <a:srgbClr val="8C1CA1"/>
                </a:solidFill>
                <a:latin typeface="Verdana"/>
                <a:ea typeface="Verdana"/>
                <a:cs typeface="Verdana"/>
                <a:sym typeface="Verdana"/>
              </a:rPr>
              <a:t>Lessons Learned</a:t>
            </a:r>
            <a:endParaRPr sz="4400" b="0" i="0" u="none" strike="noStrike" cap="none" dirty="0">
              <a:latin typeface="Arial"/>
              <a:ea typeface="Arial"/>
              <a:cs typeface="Arial"/>
              <a:sym typeface="Arial"/>
            </a:endParaRPr>
          </a:p>
          <a:p>
            <a:pPr marL="0" marR="0" lvl="0" indent="0" algn="just" rtl="0">
              <a:lnSpc>
                <a:spcPct val="120000"/>
              </a:lnSpc>
              <a:spcBef>
                <a:spcPts val="0"/>
              </a:spcBef>
              <a:spcAft>
                <a:spcPts val="0"/>
              </a:spcAft>
              <a:buNone/>
            </a:pPr>
            <a:endParaRPr sz="4400" b="0" i="0" u="none" strike="noStrike" cap="none" dirty="0">
              <a:latin typeface="Arial"/>
              <a:ea typeface="Arial"/>
              <a:cs typeface="Arial"/>
              <a:sym typeface="Arial"/>
            </a:endParaRPr>
          </a:p>
          <a:p>
            <a:pPr marL="0" marR="0" lvl="0" indent="0" algn="l" rtl="0">
              <a:lnSpc>
                <a:spcPct val="107000"/>
              </a:lnSpc>
              <a:spcBef>
                <a:spcPts val="0"/>
              </a:spcBef>
              <a:spcAft>
                <a:spcPts val="0"/>
              </a:spcAft>
              <a:buNone/>
            </a:pPr>
            <a:r>
              <a:rPr lang="en-US" sz="4000" b="0" i="0" u="none" strike="noStrike" cap="none" dirty="0">
                <a:solidFill>
                  <a:srgbClr val="000000"/>
                </a:solidFill>
                <a:latin typeface="Verdana"/>
                <a:ea typeface="Verdana"/>
                <a:cs typeface="Verdana"/>
                <a:sym typeface="Verdana"/>
              </a:rPr>
              <a:t>We analyzed programmatic data from 151 USAID-supported sites at the start of COVID-19 (April - June 2020 [quarter 3 of fiscal year 20 (Q3 FY20)]) and after the initial peaks of COVID-19 (last available reporting period is January - March 2023 [quarter 2 of fiscal year 23 (Q2 FY23)]) in the four provinces. </a:t>
            </a:r>
            <a:endParaRPr sz="4000" b="0" i="0" u="none" strike="noStrike" cap="none" dirty="0">
              <a:latin typeface="Arial"/>
              <a:ea typeface="Arial"/>
              <a:cs typeface="Arial"/>
              <a:sym typeface="Arial"/>
            </a:endParaRPr>
          </a:p>
          <a:p>
            <a:pPr marL="0" marR="0" lvl="0" indent="0" algn="l" rtl="0">
              <a:lnSpc>
                <a:spcPct val="107000"/>
              </a:lnSpc>
              <a:spcBef>
                <a:spcPts val="0"/>
              </a:spcBef>
              <a:spcAft>
                <a:spcPts val="0"/>
              </a:spcAft>
              <a:buNone/>
            </a:pPr>
            <a:endParaRPr sz="4000" b="0" i="0" u="none" strike="noStrike" cap="none" dirty="0">
              <a:latin typeface="Arial"/>
              <a:ea typeface="Arial"/>
              <a:cs typeface="Arial"/>
              <a:sym typeface="Arial"/>
            </a:endParaRPr>
          </a:p>
          <a:p>
            <a:pPr marL="571680" marR="0" lvl="0" indent="-571680" algn="l" rtl="0">
              <a:lnSpc>
                <a:spcPct val="107000"/>
              </a:lnSpc>
              <a:spcBef>
                <a:spcPts val="0"/>
              </a:spcBef>
              <a:spcAft>
                <a:spcPts val="0"/>
              </a:spcAft>
              <a:buClr>
                <a:srgbClr val="000000"/>
              </a:buClr>
              <a:buSzPts val="4000"/>
              <a:buFont typeface="Noto Sans Symbols"/>
              <a:buChar char="✔"/>
            </a:pPr>
            <a:r>
              <a:rPr lang="en-US" sz="4000" b="0" i="0" u="none" strike="noStrike" cap="none" dirty="0">
                <a:solidFill>
                  <a:srgbClr val="000000"/>
                </a:solidFill>
                <a:latin typeface="Verdana"/>
                <a:ea typeface="Verdana"/>
                <a:cs typeface="Verdana"/>
                <a:sym typeface="Verdana"/>
              </a:rPr>
              <a:t>In Q3 FY20, 75% (4,088/5,268) of HEI received EID testing by 2 months of age and 90% (4,735/5,268) by 12 months of age. The EID coverage increased in Q2 FY23 to 88% (4,560/5,185) by 2 months</a:t>
            </a:r>
            <a:r>
              <a:rPr lang="en-US" sz="4000" dirty="0">
                <a:latin typeface="Verdana"/>
                <a:ea typeface="Verdana"/>
                <a:cs typeface="Verdana"/>
                <a:sym typeface="Verdana"/>
              </a:rPr>
              <a:t> of age </a:t>
            </a:r>
            <a:r>
              <a:rPr lang="en-US" sz="4000" b="0" i="0" u="none" strike="noStrike" cap="none" dirty="0">
                <a:solidFill>
                  <a:srgbClr val="000000"/>
                </a:solidFill>
                <a:latin typeface="Verdana"/>
                <a:ea typeface="Verdana"/>
                <a:cs typeface="Verdana"/>
                <a:sym typeface="Verdana"/>
              </a:rPr>
              <a:t>and 93% (4,800/5,185) by 12 months of age. </a:t>
            </a:r>
            <a:endParaRPr sz="4000" b="0" i="0" u="none" strike="noStrike" cap="none" dirty="0">
              <a:latin typeface="Arial"/>
              <a:ea typeface="Arial"/>
              <a:cs typeface="Arial"/>
              <a:sym typeface="Arial"/>
            </a:endParaRPr>
          </a:p>
          <a:p>
            <a:pPr marL="457200" marR="0" lvl="0" indent="0" algn="l" rtl="0">
              <a:lnSpc>
                <a:spcPct val="107000"/>
              </a:lnSpc>
              <a:spcBef>
                <a:spcPts val="0"/>
              </a:spcBef>
              <a:spcAft>
                <a:spcPts val="0"/>
              </a:spcAft>
              <a:buNone/>
            </a:pPr>
            <a:endParaRPr sz="4000" b="0" i="0" u="none" strike="noStrike" cap="none" dirty="0">
              <a:latin typeface="Arial"/>
              <a:ea typeface="Arial"/>
              <a:cs typeface="Arial"/>
              <a:sym typeface="Arial"/>
            </a:endParaRPr>
          </a:p>
          <a:p>
            <a:pPr marL="571680" marR="0" lvl="0" indent="-571680" algn="l" rtl="0">
              <a:lnSpc>
                <a:spcPct val="107000"/>
              </a:lnSpc>
              <a:spcBef>
                <a:spcPts val="0"/>
              </a:spcBef>
              <a:spcAft>
                <a:spcPts val="0"/>
              </a:spcAft>
              <a:buClr>
                <a:srgbClr val="000000"/>
              </a:buClr>
              <a:buSzPts val="4000"/>
              <a:buFont typeface="Noto Sans Symbols"/>
              <a:buChar char="✔"/>
            </a:pPr>
            <a:r>
              <a:rPr lang="en-US" sz="4000" b="0" i="0" u="none" strike="noStrike" cap="none" dirty="0">
                <a:solidFill>
                  <a:srgbClr val="000000"/>
                </a:solidFill>
                <a:latin typeface="Verdana"/>
                <a:ea typeface="Verdana"/>
                <a:cs typeface="Verdana"/>
                <a:sym typeface="Verdana"/>
              </a:rPr>
              <a:t>EID positivity declined from 2.3% to 1.1% for infants &lt; 2 months of age, and from 3.5% to 2.3% for infants &lt;12 months. </a:t>
            </a:r>
            <a:endParaRPr sz="4000" b="0" i="0" u="none" strike="noStrike" cap="none" dirty="0">
              <a:latin typeface="Arial"/>
              <a:ea typeface="Arial"/>
              <a:cs typeface="Arial"/>
              <a:sym typeface="Arial"/>
            </a:endParaRPr>
          </a:p>
          <a:p>
            <a:pPr marL="457200" marR="0" lvl="0" indent="0" algn="l" rtl="0">
              <a:lnSpc>
                <a:spcPct val="107000"/>
              </a:lnSpc>
              <a:spcBef>
                <a:spcPts val="0"/>
              </a:spcBef>
              <a:spcAft>
                <a:spcPts val="0"/>
              </a:spcAft>
              <a:buNone/>
            </a:pPr>
            <a:endParaRPr sz="4000" b="0" i="0" u="none" strike="noStrike" cap="none" dirty="0">
              <a:latin typeface="Arial"/>
              <a:ea typeface="Arial"/>
              <a:cs typeface="Arial"/>
              <a:sym typeface="Arial"/>
            </a:endParaRPr>
          </a:p>
          <a:p>
            <a:pPr marL="571680" marR="0" lvl="0" indent="-571680" algn="l" rtl="0">
              <a:lnSpc>
                <a:spcPct val="107000"/>
              </a:lnSpc>
              <a:spcBef>
                <a:spcPts val="0"/>
              </a:spcBef>
              <a:spcAft>
                <a:spcPts val="0"/>
              </a:spcAft>
              <a:buClr>
                <a:srgbClr val="000000"/>
              </a:buClr>
              <a:buSzPts val="4000"/>
              <a:buFont typeface="Noto Sans Symbols"/>
              <a:buChar char="✔"/>
            </a:pPr>
            <a:r>
              <a:rPr lang="en-US" sz="4000" b="0" i="0" u="none" strike="noStrike" cap="none" dirty="0">
                <a:solidFill>
                  <a:srgbClr val="000000"/>
                </a:solidFill>
                <a:latin typeface="Verdana"/>
                <a:ea typeface="Verdana"/>
                <a:cs typeface="Verdana"/>
                <a:sym typeface="Verdana"/>
              </a:rPr>
              <a:t>ART linkage for infants living with HIV decreased from 91% (Q3 FY20) to 87% (Q2 FY23).</a:t>
            </a:r>
            <a:endParaRPr sz="4000" b="0" i="0" u="none" strike="noStrike" cap="none" dirty="0">
              <a:solidFill>
                <a:srgbClr val="000000"/>
              </a:solidFill>
              <a:latin typeface="Verdana"/>
              <a:ea typeface="Verdana"/>
              <a:cs typeface="Verdana"/>
              <a:sym typeface="Verdana"/>
            </a:endParaRPr>
          </a:p>
          <a:p>
            <a:pPr marL="457200" marR="0" lvl="0" indent="0" algn="l" rtl="0">
              <a:lnSpc>
                <a:spcPct val="107000"/>
              </a:lnSpc>
              <a:spcBef>
                <a:spcPts val="0"/>
              </a:spcBef>
              <a:spcAft>
                <a:spcPts val="0"/>
              </a:spcAft>
              <a:buNone/>
            </a:pPr>
            <a:endParaRPr sz="4000" dirty="0">
              <a:latin typeface="Verdana"/>
              <a:ea typeface="Verdana"/>
              <a:cs typeface="Verdana"/>
              <a:sym typeface="Verdana"/>
            </a:endParaRPr>
          </a:p>
          <a:p>
            <a:pPr marL="457200" marR="0" lvl="0" indent="0" algn="l" rtl="0">
              <a:lnSpc>
                <a:spcPct val="107000"/>
              </a:lnSpc>
              <a:spcBef>
                <a:spcPts val="0"/>
              </a:spcBef>
              <a:spcAft>
                <a:spcPts val="0"/>
              </a:spcAft>
              <a:buNone/>
            </a:pPr>
            <a:endParaRPr sz="4000" dirty="0">
              <a:latin typeface="Verdana"/>
              <a:ea typeface="Verdana"/>
              <a:cs typeface="Verdana"/>
              <a:sym typeface="Verdana"/>
            </a:endParaRPr>
          </a:p>
          <a:p>
            <a:pPr marL="457200" lvl="0" indent="0" algn="l" rtl="0">
              <a:lnSpc>
                <a:spcPct val="107000"/>
              </a:lnSpc>
              <a:spcBef>
                <a:spcPts val="0"/>
              </a:spcBef>
              <a:spcAft>
                <a:spcPts val="0"/>
              </a:spcAft>
              <a:buNone/>
            </a:pPr>
            <a:r>
              <a:rPr lang="en-US" sz="3100" dirty="0">
                <a:solidFill>
                  <a:schemeClr val="dk1"/>
                </a:solidFill>
                <a:latin typeface="Verdana"/>
                <a:ea typeface="Verdana"/>
                <a:cs typeface="Verdana"/>
                <a:sym typeface="Verdana"/>
              </a:rPr>
              <a:t>Table 1. Comparison of PEPFAR Monitoring, Evaluation and Reporting Indicators* from the Q3 FY20 to Q2 FY23</a:t>
            </a:r>
            <a:r>
              <a:rPr lang="en-US" sz="4000" b="0" i="0" u="none" strike="noStrike" cap="none" dirty="0">
                <a:solidFill>
                  <a:srgbClr val="000000"/>
                </a:solidFill>
                <a:latin typeface="Verdana"/>
                <a:ea typeface="Verdana"/>
                <a:cs typeface="Verdana"/>
                <a:sym typeface="Verdana"/>
              </a:rPr>
              <a:t>  </a:t>
            </a:r>
            <a:endParaRPr sz="4000" b="0" i="0" u="none" strike="noStrike" cap="none" dirty="0">
              <a:latin typeface="Arial"/>
              <a:ea typeface="Arial"/>
              <a:cs typeface="Arial"/>
              <a:sym typeface="Arial"/>
            </a:endParaRPr>
          </a:p>
          <a:p>
            <a:pPr marL="457200" marR="0" lvl="0" indent="0" algn="l" rtl="0">
              <a:lnSpc>
                <a:spcPct val="107000"/>
              </a:lnSpc>
              <a:spcBef>
                <a:spcPts val="0"/>
              </a:spcBef>
              <a:spcAft>
                <a:spcPts val="0"/>
              </a:spcAft>
              <a:buNone/>
            </a:pPr>
            <a:endParaRPr sz="3600" b="0" i="0" u="none" strike="noStrike" cap="none" dirty="0">
              <a:latin typeface="Arial"/>
              <a:ea typeface="Arial"/>
              <a:cs typeface="Arial"/>
              <a:sym typeface="Arial"/>
            </a:endParaRPr>
          </a:p>
        </p:txBody>
      </p:sp>
      <p:sp>
        <p:nvSpPr>
          <p:cNvPr id="136" name="Google Shape;136;p28"/>
          <p:cNvSpPr txBox="1"/>
          <p:nvPr/>
        </p:nvSpPr>
        <p:spPr>
          <a:xfrm>
            <a:off x="481320" y="31411440"/>
            <a:ext cx="29312700" cy="4749000"/>
          </a:xfrm>
          <a:prstGeom prst="rect">
            <a:avLst/>
          </a:prstGeom>
          <a:solidFill>
            <a:srgbClr val="FFFFFF"/>
          </a:solidFill>
          <a:ln w="9525" cap="flat" cmpd="sng">
            <a:solidFill>
              <a:srgbClr val="A6A6A6"/>
            </a:solidFill>
            <a:prstDash val="solid"/>
            <a:miter lim="8000"/>
            <a:headEnd type="none" w="sm" len="sm"/>
            <a:tailEnd type="none" w="sm" len="sm"/>
          </a:ln>
        </p:spPr>
        <p:txBody>
          <a:bodyPr spcFirstLastPara="1" wrap="square" lIns="14750" tIns="14750" rIns="14750" bIns="14750" anchor="t" anchorCtr="0">
            <a:noAutofit/>
          </a:bodyPr>
          <a:lstStyle/>
          <a:p>
            <a:pPr marL="0" marR="0" lvl="0" indent="0" algn="just" rtl="0">
              <a:lnSpc>
                <a:spcPct val="120000"/>
              </a:lnSpc>
              <a:spcBef>
                <a:spcPts val="0"/>
              </a:spcBef>
              <a:spcAft>
                <a:spcPts val="0"/>
              </a:spcAft>
              <a:buNone/>
            </a:pPr>
            <a:r>
              <a:rPr lang="en-US" sz="4400" b="1" i="0" u="none" strike="noStrike" cap="none">
                <a:solidFill>
                  <a:srgbClr val="8C1CA1"/>
                </a:solidFill>
                <a:latin typeface="Verdana"/>
                <a:ea typeface="Verdana"/>
                <a:cs typeface="Verdana"/>
                <a:sym typeface="Verdana"/>
              </a:rPr>
              <a:t>Conclusions/Next Steps</a:t>
            </a:r>
            <a:endParaRPr sz="4400" b="0" i="0" u="none" strike="noStrike" cap="none">
              <a:latin typeface="Arial"/>
              <a:ea typeface="Arial"/>
              <a:cs typeface="Arial"/>
              <a:sym typeface="Arial"/>
            </a:endParaRPr>
          </a:p>
          <a:p>
            <a:pPr marL="0" marR="0" lvl="0" indent="0" algn="l" rtl="0">
              <a:lnSpc>
                <a:spcPct val="107000"/>
              </a:lnSpc>
              <a:spcBef>
                <a:spcPts val="0"/>
              </a:spcBef>
              <a:spcAft>
                <a:spcPts val="0"/>
              </a:spcAft>
              <a:buNone/>
            </a:pPr>
            <a:endParaRPr sz="4400" b="0" i="0" u="none" strike="noStrike" cap="none">
              <a:latin typeface="Arial"/>
              <a:ea typeface="Arial"/>
              <a:cs typeface="Arial"/>
              <a:sym typeface="Arial"/>
            </a:endParaRPr>
          </a:p>
          <a:p>
            <a:pPr marL="0" marR="0" lvl="0" indent="0" algn="l" rtl="0">
              <a:lnSpc>
                <a:spcPct val="107000"/>
              </a:lnSpc>
              <a:spcBef>
                <a:spcPts val="0"/>
              </a:spcBef>
              <a:spcAft>
                <a:spcPts val="0"/>
              </a:spcAft>
              <a:buNone/>
            </a:pPr>
            <a:r>
              <a:rPr lang="en-US" sz="4000" b="0" i="0" u="none" strike="noStrike" cap="none">
                <a:solidFill>
                  <a:srgbClr val="000000"/>
                </a:solidFill>
                <a:latin typeface="Verdana"/>
                <a:ea typeface="Verdana"/>
                <a:cs typeface="Verdana"/>
                <a:sym typeface="Verdana"/>
              </a:rPr>
              <a:t>These data suggest that PLW and HEI-centered interventions can improve timely infant diagnosis and help to achieve elimination of VT. Further analyses are needed to determine causal effect of interventions on the increase in EID coverage and reduction in HIV testing positivity and ART linkage among infants to inform programming. </a:t>
            </a:r>
            <a:endParaRPr sz="4000" b="0" i="0" u="none" strike="noStrike" cap="none">
              <a:latin typeface="Arial"/>
              <a:ea typeface="Arial"/>
              <a:cs typeface="Arial"/>
              <a:sym typeface="Arial"/>
            </a:endParaRPr>
          </a:p>
        </p:txBody>
      </p:sp>
      <p:pic>
        <p:nvPicPr>
          <p:cNvPr id="137" name="Google Shape;137;p28"/>
          <p:cNvPicPr preferRelativeResize="0"/>
          <p:nvPr/>
        </p:nvPicPr>
        <p:blipFill rotWithShape="1">
          <a:blip r:embed="rId3">
            <a:alphaModFix/>
          </a:blip>
          <a:srcRect/>
          <a:stretch/>
        </p:blipFill>
        <p:spPr>
          <a:xfrm>
            <a:off x="10832100" y="37044600"/>
            <a:ext cx="4231025" cy="1584475"/>
          </a:xfrm>
          <a:prstGeom prst="rect">
            <a:avLst/>
          </a:prstGeom>
          <a:noFill/>
          <a:ln>
            <a:noFill/>
          </a:ln>
        </p:spPr>
      </p:pic>
      <p:pic>
        <p:nvPicPr>
          <p:cNvPr id="138" name="Google Shape;138;p28"/>
          <p:cNvPicPr preferRelativeResize="0"/>
          <p:nvPr/>
        </p:nvPicPr>
        <p:blipFill rotWithShape="1">
          <a:blip r:embed="rId4">
            <a:alphaModFix/>
          </a:blip>
          <a:srcRect/>
          <a:stretch/>
        </p:blipFill>
        <p:spPr>
          <a:xfrm>
            <a:off x="16158960" y="23050800"/>
            <a:ext cx="13339082" cy="4822201"/>
          </a:xfrm>
          <a:prstGeom prst="rect">
            <a:avLst/>
          </a:prstGeom>
          <a:noFill/>
          <a:ln>
            <a:noFill/>
          </a:ln>
        </p:spPr>
      </p:pic>
      <p:sp>
        <p:nvSpPr>
          <p:cNvPr id="139" name="Google Shape;139;p28"/>
          <p:cNvSpPr txBox="1"/>
          <p:nvPr/>
        </p:nvSpPr>
        <p:spPr>
          <a:xfrm>
            <a:off x="746650" y="38978275"/>
            <a:ext cx="28781700" cy="1395300"/>
          </a:xfrm>
          <a:prstGeom prst="rect">
            <a:avLst/>
          </a:prstGeom>
          <a:noFill/>
          <a:ln>
            <a:noFill/>
          </a:ln>
        </p:spPr>
        <p:txBody>
          <a:bodyPr spcFirstLastPara="1" wrap="square" lIns="91425" tIns="45700" rIns="91425" bIns="45700" anchor="t" anchorCtr="1">
            <a:noAutofit/>
          </a:bodyPr>
          <a:lstStyle/>
          <a:p>
            <a:pPr marL="0" lvl="0" indent="0" algn="ctr" rtl="0">
              <a:lnSpc>
                <a:spcPct val="115000"/>
              </a:lnSpc>
              <a:spcBef>
                <a:spcPts val="0"/>
              </a:spcBef>
              <a:spcAft>
                <a:spcPts val="0"/>
              </a:spcAft>
              <a:buClr>
                <a:schemeClr val="dk1"/>
              </a:buClr>
              <a:buSzPts val="1100"/>
              <a:buFont typeface="Arial"/>
              <a:buNone/>
            </a:pPr>
            <a:r>
              <a:rPr lang="en-US" sz="1800">
                <a:solidFill>
                  <a:srgbClr val="16181A"/>
                </a:solidFill>
                <a:latin typeface="Verdana"/>
                <a:ea typeface="Verdana"/>
                <a:cs typeface="Verdana"/>
                <a:sym typeface="Verdana"/>
              </a:rPr>
              <a:t>Acknowledgements: </a:t>
            </a:r>
            <a:r>
              <a:rPr lang="en-US" sz="1800">
                <a:solidFill>
                  <a:srgbClr val="444746"/>
                </a:solidFill>
                <a:latin typeface="Verdana"/>
                <a:ea typeface="Verdana"/>
                <a:cs typeface="Verdana"/>
                <a:sym typeface="Verdana"/>
              </a:rPr>
              <a:t>The authors of this poster would like to thank and acknowledge program participants, health facility staff, community cadres,, civil society, and implementing partners for their partnership in the PMTCT program.</a:t>
            </a:r>
            <a:endParaRPr sz="1800">
              <a:solidFill>
                <a:srgbClr val="444746"/>
              </a:solidFill>
              <a:latin typeface="Verdana"/>
              <a:ea typeface="Verdana"/>
              <a:cs typeface="Verdana"/>
              <a:sym typeface="Verdana"/>
            </a:endParaRPr>
          </a:p>
          <a:p>
            <a:pPr marL="0" lvl="0" indent="0" algn="ctr" rtl="0">
              <a:lnSpc>
                <a:spcPct val="115000"/>
              </a:lnSpc>
              <a:spcBef>
                <a:spcPts val="0"/>
              </a:spcBef>
              <a:spcAft>
                <a:spcPts val="0"/>
              </a:spcAft>
              <a:buSzPts val="1100"/>
              <a:buNone/>
            </a:pPr>
            <a:endParaRPr sz="1800">
              <a:solidFill>
                <a:srgbClr val="16181A"/>
              </a:solidFill>
              <a:latin typeface="Verdana"/>
              <a:ea typeface="Verdana"/>
              <a:cs typeface="Verdana"/>
              <a:sym typeface="Verdana"/>
            </a:endParaRPr>
          </a:p>
          <a:p>
            <a:pPr marL="0" lvl="0" indent="0" algn="ctr" rtl="0">
              <a:lnSpc>
                <a:spcPct val="115000"/>
              </a:lnSpc>
              <a:spcBef>
                <a:spcPts val="0"/>
              </a:spcBef>
              <a:spcAft>
                <a:spcPts val="0"/>
              </a:spcAft>
              <a:buSzPts val="1100"/>
              <a:buNone/>
            </a:pPr>
            <a:r>
              <a:rPr lang="en-US" sz="1800">
                <a:solidFill>
                  <a:srgbClr val="16181A"/>
                </a:solidFill>
                <a:latin typeface="Verdana"/>
                <a:ea typeface="Verdana"/>
                <a:cs typeface="Verdana"/>
                <a:sym typeface="Verdana"/>
              </a:rPr>
              <a:t>Disclaimer: This poster was made possible by the support of the American people through the U.S. States Department of State’s Bureau of Global Health and Security (GHSD) and the United States Agency for International Development (USAID) under the U.S. President's Emergency Plan for AIDS Relief (PEPFAR). The contents in this article are the sole responsibility of the authors, and do not necessarily reflect the views of GHSD, USAID, PEPFAR or the United States Government.</a:t>
            </a:r>
            <a:endParaRPr sz="1800">
              <a:solidFill>
                <a:srgbClr val="16181A"/>
              </a:solidFill>
              <a:latin typeface="Verdana"/>
              <a:ea typeface="Verdana"/>
              <a:cs typeface="Verdana"/>
              <a:sym typeface="Verdana"/>
            </a:endParaRPr>
          </a:p>
          <a:p>
            <a:pPr marL="0" marR="0" lvl="0" indent="0" algn="ctr" rtl="0">
              <a:lnSpc>
                <a:spcPct val="100000"/>
              </a:lnSpc>
              <a:spcBef>
                <a:spcPts val="2200"/>
              </a:spcBef>
              <a:spcAft>
                <a:spcPts val="0"/>
              </a:spcAft>
              <a:buNone/>
            </a:pPr>
            <a:endParaRPr sz="2400" i="1"/>
          </a:p>
        </p:txBody>
      </p:sp>
      <p:pic>
        <p:nvPicPr>
          <p:cNvPr id="140" name="Google Shape;140;p28"/>
          <p:cNvPicPr preferRelativeResize="0"/>
          <p:nvPr/>
        </p:nvPicPr>
        <p:blipFill>
          <a:blip r:embed="rId5">
            <a:alphaModFix/>
          </a:blip>
          <a:stretch>
            <a:fillRect/>
          </a:stretch>
        </p:blipFill>
        <p:spPr>
          <a:xfrm>
            <a:off x="15137650" y="37044598"/>
            <a:ext cx="4559300" cy="1773603"/>
          </a:xfrm>
          <a:prstGeom prst="rect">
            <a:avLst/>
          </a:prstGeom>
          <a:noFill/>
          <a:ln>
            <a:noFill/>
          </a:ln>
        </p:spPr>
      </p:pic>
      <p:sp>
        <p:nvSpPr>
          <p:cNvPr id="141" name="Google Shape;141;p28"/>
          <p:cNvSpPr txBox="1"/>
          <p:nvPr/>
        </p:nvSpPr>
        <p:spPr>
          <a:xfrm>
            <a:off x="16052550" y="27873000"/>
            <a:ext cx="13551900" cy="1395300"/>
          </a:xfrm>
          <a:prstGeom prst="rect">
            <a:avLst/>
          </a:prstGeom>
          <a:solidFill>
            <a:srgbClr val="FFFFFF"/>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1800" dirty="0"/>
              <a:t>*PEPFAR’s Monitoring, Evaluation, and Reporting Indicator Reference Guides can be accessed here: </a:t>
            </a:r>
            <a:r>
              <a:rPr lang="en-US" sz="1800" u="sng" dirty="0">
                <a:solidFill>
                  <a:schemeClr val="hlink"/>
                </a:solidFill>
                <a:hlinkClick r:id="rId6"/>
              </a:rPr>
              <a:t>https://help.datim.org/hc/en-us/articles/360000084446-MER-Indicator-Reference-Guides</a:t>
            </a:r>
            <a:endParaRPr sz="1800" dirty="0"/>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250929fa-9806-4449-af20-7947085fa170" xsi:nil="true"/>
    <lcf76f155ced4ddcb4097134ff3c332f xmlns="21d4e6fb-9d12-4ec1-abec-688feafe814f">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5AA8B93E3C0C54882DD00A936CC00FE" ma:contentTypeVersion="17" ma:contentTypeDescription="Create a new document." ma:contentTypeScope="" ma:versionID="2f7f996b7903c603f4ed4598d8fa9454">
  <xsd:schema xmlns:xsd="http://www.w3.org/2001/XMLSchema" xmlns:xs="http://www.w3.org/2001/XMLSchema" xmlns:p="http://schemas.microsoft.com/office/2006/metadata/properties" xmlns:ns2="21d4e6fb-9d12-4ec1-abec-688feafe814f" xmlns:ns3="250929fa-9806-4449-af20-7947085fa170" targetNamespace="http://schemas.microsoft.com/office/2006/metadata/properties" ma:root="true" ma:fieldsID="f89206fd4a7459b096bc692614f8224f" ns2:_="" ns3:_="">
    <xsd:import namespace="21d4e6fb-9d12-4ec1-abec-688feafe814f"/>
    <xsd:import namespace="250929fa-9806-4449-af20-7947085fa17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d4e6fb-9d12-4ec1-abec-688feafe814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8752f36-f899-4024-97aa-312620fde4b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50929fa-9806-4449-af20-7947085fa170"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d8963c6f-ee03-4b2a-8221-928f9d265193}" ma:internalName="TaxCatchAll" ma:showField="CatchAllData" ma:web="250929fa-9806-4449-af20-7947085fa17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4EC4B77-F1A0-4240-A49E-84EC489B9B09}">
  <ds:schemaRefs>
    <ds:schemaRef ds:uri="http://schemas.microsoft.com/office/2006/metadata/properties"/>
    <ds:schemaRef ds:uri="http://schemas.microsoft.com/office/infopath/2007/PartnerControls"/>
    <ds:schemaRef ds:uri="250929fa-9806-4449-af20-7947085fa170"/>
    <ds:schemaRef ds:uri="21d4e6fb-9d12-4ec1-abec-688feafe814f"/>
  </ds:schemaRefs>
</ds:datastoreItem>
</file>

<file path=customXml/itemProps2.xml><?xml version="1.0" encoding="utf-8"?>
<ds:datastoreItem xmlns:ds="http://schemas.openxmlformats.org/officeDocument/2006/customXml" ds:itemID="{32520607-235B-459C-BFA3-875F91A8A16D}">
  <ds:schemaRefs>
    <ds:schemaRef ds:uri="http://schemas.microsoft.com/sharepoint/v3/contenttype/forms"/>
  </ds:schemaRefs>
</ds:datastoreItem>
</file>

<file path=customXml/itemProps3.xml><?xml version="1.0" encoding="utf-8"?>
<ds:datastoreItem xmlns:ds="http://schemas.openxmlformats.org/officeDocument/2006/customXml" ds:itemID="{0936A292-17F6-4C86-A800-12FD73CEB8D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d4e6fb-9d12-4ec1-abec-688feafe814f"/>
    <ds:schemaRef ds:uri="250929fa-9806-4449-af20-7947085fa17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84</TotalTime>
  <Words>703</Words>
  <Application>Microsoft Office PowerPoint</Application>
  <PresentationFormat>Custom</PresentationFormat>
  <Paragraphs>33</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Wate, Argentina (MAPUTO/IHO)</dc:creator>
  <cp:lastModifiedBy>Wate, Argentina (MAPUTO/IHO)</cp:lastModifiedBy>
  <cp:revision>6</cp:revision>
  <dcterms:modified xsi:type="dcterms:W3CDTF">2023-11-28T17:13:56Z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0x01010025AA8B93E3C0C54882DD00A936CC00FE</vt:lpwstr>
  </property>
  <property fmtid="{D5CDD505-2E9C-101B-9397-08002B2CF9AE}" pid="3" name="MediaServiceImageTags">
    <vt:lpwstr/>
  </property>
</Properties>
</file>