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4"/>
    <p:sldMasterId id="2147483673" r:id="rId5"/>
  </p:sldMasterIdLst>
  <p:notesMasterIdLst>
    <p:notesMasterId r:id="rId7"/>
  </p:notesMasterIdLst>
  <p:sldIdLst>
    <p:sldId id="256" r:id="rId6"/>
  </p:sldIdLst>
  <p:sldSz cx="30275213" cy="42803763"/>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Golin" initials="" lastIdx="2" clrIdx="0"/>
  <p:cmAuthor id="1" name="Argentina Wate" initials="" lastIdx="1" clrIdx="1"/>
  <p:cmAuthor id="2" name="Jenna Pellegrino"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CF3D0-5E5B-3F8B-28AF-1F432173A763}" v="1" dt="2023-11-29T10:34:53.913"/>
    <p1510:client id="{8CCD8D26-BA8B-E0C9-05EF-5568D10FCD18}" v="1" dt="2023-11-29T10:35:20.352"/>
    <p1510:client id="{90E33704-941D-7CA2-E087-8D9E8410D522}" v="4" dt="2023-12-07T16:57:00.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206" y="-30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exler" userId="S::jessica.jexler@iasociety.org::c50f2c87-c32a-4a3a-8c17-e0f1a898eede" providerId="AD" clId="Web-{90E33704-941D-7CA2-E087-8D9E8410D522}"/>
    <pc:docChg chg="modSld">
      <pc:chgData name="Jessica Jexler" userId="S::jessica.jexler@iasociety.org::c50f2c87-c32a-4a3a-8c17-e0f1a898eede" providerId="AD" clId="Web-{90E33704-941D-7CA2-E087-8D9E8410D522}" dt="2023-12-07T16:57:00.259" v="3" actId="20577"/>
      <pc:docMkLst>
        <pc:docMk/>
      </pc:docMkLst>
      <pc:sldChg chg="modSp">
        <pc:chgData name="Jessica Jexler" userId="S::jessica.jexler@iasociety.org::c50f2c87-c32a-4a3a-8c17-e0f1a898eede" providerId="AD" clId="Web-{90E33704-941D-7CA2-E087-8D9E8410D522}" dt="2023-12-07T16:57:00.259" v="3" actId="20577"/>
        <pc:sldMkLst>
          <pc:docMk/>
          <pc:sldMk cId="0" sldId="256"/>
        </pc:sldMkLst>
        <pc:spChg chg="mod">
          <ac:chgData name="Jessica Jexler" userId="S::jessica.jexler@iasociety.org::c50f2c87-c32a-4a3a-8c17-e0f1a898eede" providerId="AD" clId="Web-{90E33704-941D-7CA2-E087-8D9E8410D522}" dt="2023-12-07T16:57:00.259" v="3" actId="20577"/>
          <ac:spMkLst>
            <pc:docMk/>
            <pc:sldMk cId="0" sldId="256"/>
            <ac:spMk id="118" creationId="{00000000-0000-0000-0000-000000000000}"/>
          </ac:spMkLst>
        </pc:spChg>
      </pc:sldChg>
    </pc:docChg>
  </pc:docChgLst>
  <pc:docChgLst>
    <pc:chgData name="Guest User" userId="S::urn:spo:anon#6628bd8af25b62871beafb5ea58e651359e79f60371f1e69989717532d43d2e0::" providerId="AD" clId="Web-{8CCD8D26-BA8B-E0C9-05EF-5568D10FCD18}"/>
    <pc:docChg chg="modSld">
      <pc:chgData name="Guest User" userId="S::urn:spo:anon#6628bd8af25b62871beafb5ea58e651359e79f60371f1e69989717532d43d2e0::" providerId="AD" clId="Web-{8CCD8D26-BA8B-E0C9-05EF-5568D10FCD18}" dt="2023-11-29T10:35:20.352" v="0" actId="1076"/>
      <pc:docMkLst>
        <pc:docMk/>
      </pc:docMkLst>
      <pc:sldChg chg="modSp">
        <pc:chgData name="Guest User" userId="S::urn:spo:anon#6628bd8af25b62871beafb5ea58e651359e79f60371f1e69989717532d43d2e0::" providerId="AD" clId="Web-{8CCD8D26-BA8B-E0C9-05EF-5568D10FCD18}" dt="2023-11-29T10:35:20.352" v="0" actId="1076"/>
        <pc:sldMkLst>
          <pc:docMk/>
          <pc:sldMk cId="0" sldId="256"/>
        </pc:sldMkLst>
        <pc:picChg chg="mod">
          <ac:chgData name="Guest User" userId="S::urn:spo:anon#6628bd8af25b62871beafb5ea58e651359e79f60371f1e69989717532d43d2e0::" providerId="AD" clId="Web-{8CCD8D26-BA8B-E0C9-05EF-5568D10FCD18}" dt="2023-11-29T10:35:20.352" v="0" actId="1076"/>
          <ac:picMkLst>
            <pc:docMk/>
            <pc:sldMk cId="0" sldId="256"/>
            <ac:picMk id="125" creationId="{00000000-0000-0000-0000-000000000000}"/>
          </ac:picMkLst>
        </pc:picChg>
      </pc:sldChg>
    </pc:docChg>
  </pc:docChgLst>
  <pc:docChgLst>
    <pc:chgData name="Guest User" userId="S::urn:spo:anon#6628bd8af25b62871beafb5ea58e651359e79f60371f1e69989717532d43d2e0::" providerId="AD" clId="Web-{037CF3D0-5E5B-3F8B-28AF-1F432173A763}"/>
    <pc:docChg chg="delSld">
      <pc:chgData name="Guest User" userId="S::urn:spo:anon#6628bd8af25b62871beafb5ea58e651359e79f60371f1e69989717532d43d2e0::" providerId="AD" clId="Web-{037CF3D0-5E5B-3F8B-28AF-1F432173A763}" dt="2023-11-29T10:34:53.913" v="0"/>
      <pc:docMkLst>
        <pc:docMk/>
      </pc:docMkLst>
      <pc:sldChg chg="del">
        <pc:chgData name="Guest User" userId="S::urn:spo:anon#6628bd8af25b62871beafb5ea58e651359e79f60371f1e69989717532d43d2e0::" providerId="AD" clId="Web-{037CF3D0-5E5B-3F8B-28AF-1F432173A763}" dt="2023-11-29T10:34:53.913" v="0"/>
        <pc:sldMkLst>
          <pc:docMk/>
          <pc:sldMk cId="0"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1:notes"/>
          <p:cNvSpPr>
            <a:spLocks noGrp="1" noRot="1" noChangeAspect="1"/>
          </p:cNvSpPr>
          <p:nvPr>
            <p:ph type="sldImg" idx="2"/>
          </p:nvPr>
        </p:nvSpPr>
        <p:spPr>
          <a:xfrm>
            <a:off x="2362200" y="801688"/>
            <a:ext cx="2836863"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body" idx="1"/>
          </p:nvPr>
        </p:nvSpPr>
        <p:spPr>
          <a:xfrm>
            <a:off x="1513440" y="10015920"/>
            <a:ext cx="2724732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4" name="Google Shape;44;p11"/>
          <p:cNvSpPr txBox="1">
            <a:spLocks noGrp="1"/>
          </p:cNvSpPr>
          <p:nvPr>
            <p:ph type="body" idx="2"/>
          </p:nvPr>
        </p:nvSpPr>
        <p:spPr>
          <a:xfrm>
            <a:off x="1513440" y="22982760"/>
            <a:ext cx="2724732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body" idx="1"/>
          </p:nvPr>
        </p:nvSpPr>
        <p:spPr>
          <a:xfrm>
            <a:off x="1513440" y="1001592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8" name="Google Shape;48;p12"/>
          <p:cNvSpPr txBox="1">
            <a:spLocks noGrp="1"/>
          </p:cNvSpPr>
          <p:nvPr>
            <p:ph type="body" idx="2"/>
          </p:nvPr>
        </p:nvSpPr>
        <p:spPr>
          <a:xfrm>
            <a:off x="15475320" y="1001592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9" name="Google Shape;49;p12"/>
          <p:cNvSpPr txBox="1">
            <a:spLocks noGrp="1"/>
          </p:cNvSpPr>
          <p:nvPr>
            <p:ph type="body" idx="3"/>
          </p:nvPr>
        </p:nvSpPr>
        <p:spPr>
          <a:xfrm>
            <a:off x="1513440" y="2298276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4"/>
          </p:nvPr>
        </p:nvSpPr>
        <p:spPr>
          <a:xfrm>
            <a:off x="15475320" y="2298276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body" idx="1"/>
          </p:nvPr>
        </p:nvSpPr>
        <p:spPr>
          <a:xfrm>
            <a:off x="1513440" y="10015920"/>
            <a:ext cx="877356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4" name="Google Shape;54;p13"/>
          <p:cNvSpPr txBox="1">
            <a:spLocks noGrp="1"/>
          </p:cNvSpPr>
          <p:nvPr>
            <p:ph type="body" idx="2"/>
          </p:nvPr>
        </p:nvSpPr>
        <p:spPr>
          <a:xfrm>
            <a:off x="10726200" y="10015920"/>
            <a:ext cx="877356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5" name="Google Shape;55;p13"/>
          <p:cNvSpPr txBox="1">
            <a:spLocks noGrp="1"/>
          </p:cNvSpPr>
          <p:nvPr>
            <p:ph type="body" idx="3"/>
          </p:nvPr>
        </p:nvSpPr>
        <p:spPr>
          <a:xfrm>
            <a:off x="19938600" y="10015920"/>
            <a:ext cx="877356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4"/>
          </p:nvPr>
        </p:nvSpPr>
        <p:spPr>
          <a:xfrm>
            <a:off x="1513440" y="22982760"/>
            <a:ext cx="877356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5"/>
          </p:nvPr>
        </p:nvSpPr>
        <p:spPr>
          <a:xfrm>
            <a:off x="10726200" y="22982760"/>
            <a:ext cx="877356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6"/>
          </p:nvPr>
        </p:nvSpPr>
        <p:spPr>
          <a:xfrm>
            <a:off x="19938600" y="22982760"/>
            <a:ext cx="877356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67"/>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0" name="Google Shape;70;p17"/>
          <p:cNvSpPr txBox="1">
            <a:spLocks noGrp="1"/>
          </p:cNvSpPr>
          <p:nvPr>
            <p:ph type="subTitle" idx="1"/>
          </p:nvPr>
        </p:nvSpPr>
        <p:spPr>
          <a:xfrm>
            <a:off x="1513440" y="10015920"/>
            <a:ext cx="27247200" cy="24825600"/>
          </a:xfrm>
          <a:prstGeom prst="rect">
            <a:avLst/>
          </a:prstGeom>
          <a:noFill/>
          <a:ln>
            <a:noFill/>
          </a:ln>
        </p:spPr>
        <p:txBody>
          <a:bodyPr spcFirstLastPara="1" wrap="square" lIns="0" tIns="0" rIns="0" bIns="0" anchor="ctr" anchorCtr="0">
            <a:norm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3" name="Google Shape;73;p18"/>
          <p:cNvSpPr txBox="1">
            <a:spLocks noGrp="1"/>
          </p:cNvSpPr>
          <p:nvPr>
            <p:ph type="body" idx="1"/>
          </p:nvPr>
        </p:nvSpPr>
        <p:spPr>
          <a:xfrm>
            <a:off x="1513440" y="10015920"/>
            <a:ext cx="272472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9"/>
          <p:cNvSpPr txBox="1">
            <a:spLocks noGrp="1"/>
          </p:cNvSpPr>
          <p:nvPr>
            <p:ph type="body" idx="1"/>
          </p:nvPr>
        </p:nvSpPr>
        <p:spPr>
          <a:xfrm>
            <a:off x="151344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77" name="Google Shape;77;p19"/>
          <p:cNvSpPr txBox="1">
            <a:spLocks noGrp="1"/>
          </p:cNvSpPr>
          <p:nvPr>
            <p:ph type="body" idx="2"/>
          </p:nvPr>
        </p:nvSpPr>
        <p:spPr>
          <a:xfrm>
            <a:off x="1547532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78"/>
        <p:cNvGrpSpPr/>
        <p:nvPr/>
      </p:nvGrpSpPr>
      <p:grpSpPr>
        <a:xfrm>
          <a:off x="0" y="0"/>
          <a:ext cx="0" cy="0"/>
          <a:chOff x="0" y="0"/>
          <a:chExt cx="0" cy="0"/>
        </a:xfrm>
      </p:grpSpPr>
      <p:sp>
        <p:nvSpPr>
          <p:cNvPr id="79" name="Google Shape;79;p20"/>
          <p:cNvSpPr txBox="1">
            <a:spLocks noGrp="1"/>
          </p:cNvSpPr>
          <p:nvPr>
            <p:ph type="subTitle" idx="1"/>
          </p:nvPr>
        </p:nvSpPr>
        <p:spPr>
          <a:xfrm>
            <a:off x="0" y="0"/>
            <a:ext cx="30275400" cy="9309600"/>
          </a:xfrm>
          <a:prstGeom prst="rect">
            <a:avLst/>
          </a:prstGeom>
          <a:noFill/>
          <a:ln>
            <a:noFill/>
          </a:ln>
        </p:spPr>
        <p:txBody>
          <a:bodyPr spcFirstLastPara="1" wrap="square" lIns="0" tIns="0" rIns="0" bIns="0" anchor="ctr" anchorCtr="0">
            <a:norm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21"/>
          <p:cNvSpPr txBox="1">
            <a:spLocks noGrp="1"/>
          </p:cNvSpPr>
          <p:nvPr>
            <p:ph type="body" idx="1"/>
          </p:nvPr>
        </p:nvSpPr>
        <p:spPr>
          <a:xfrm>
            <a:off x="151344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3" name="Google Shape;83;p21"/>
          <p:cNvSpPr txBox="1">
            <a:spLocks noGrp="1"/>
          </p:cNvSpPr>
          <p:nvPr>
            <p:ph type="body" idx="2"/>
          </p:nvPr>
        </p:nvSpPr>
        <p:spPr>
          <a:xfrm>
            <a:off x="1547532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4" name="Google Shape;84;p21"/>
          <p:cNvSpPr txBox="1">
            <a:spLocks noGrp="1"/>
          </p:cNvSpPr>
          <p:nvPr>
            <p:ph type="body" idx="3"/>
          </p:nvPr>
        </p:nvSpPr>
        <p:spPr>
          <a:xfrm>
            <a:off x="151344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3"/>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7" name="Google Shape;87;p22"/>
          <p:cNvSpPr txBox="1">
            <a:spLocks noGrp="1"/>
          </p:cNvSpPr>
          <p:nvPr>
            <p:ph type="body" idx="1"/>
          </p:nvPr>
        </p:nvSpPr>
        <p:spPr>
          <a:xfrm>
            <a:off x="1513440" y="10015920"/>
            <a:ext cx="13296600" cy="24825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8" name="Google Shape;88;p22"/>
          <p:cNvSpPr txBox="1">
            <a:spLocks noGrp="1"/>
          </p:cNvSpPr>
          <p:nvPr>
            <p:ph type="body" idx="2"/>
          </p:nvPr>
        </p:nvSpPr>
        <p:spPr>
          <a:xfrm>
            <a:off x="1547532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89" name="Google Shape;89;p22"/>
          <p:cNvSpPr txBox="1">
            <a:spLocks noGrp="1"/>
          </p:cNvSpPr>
          <p:nvPr>
            <p:ph type="body" idx="3"/>
          </p:nvPr>
        </p:nvSpPr>
        <p:spPr>
          <a:xfrm>
            <a:off x="1547532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23"/>
          <p:cNvSpPr txBox="1">
            <a:spLocks noGrp="1"/>
          </p:cNvSpPr>
          <p:nvPr>
            <p:ph type="body" idx="1"/>
          </p:nvPr>
        </p:nvSpPr>
        <p:spPr>
          <a:xfrm>
            <a:off x="151344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93" name="Google Shape;93;p23"/>
          <p:cNvSpPr txBox="1">
            <a:spLocks noGrp="1"/>
          </p:cNvSpPr>
          <p:nvPr>
            <p:ph type="body" idx="2"/>
          </p:nvPr>
        </p:nvSpPr>
        <p:spPr>
          <a:xfrm>
            <a:off x="1547532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94" name="Google Shape;94;p23"/>
          <p:cNvSpPr txBox="1">
            <a:spLocks noGrp="1"/>
          </p:cNvSpPr>
          <p:nvPr>
            <p:ph type="body" idx="3"/>
          </p:nvPr>
        </p:nvSpPr>
        <p:spPr>
          <a:xfrm>
            <a:off x="1513440" y="22982760"/>
            <a:ext cx="272472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95"/>
        <p:cNvGrpSpPr/>
        <p:nvPr/>
      </p:nvGrpSpPr>
      <p:grpSpPr>
        <a:xfrm>
          <a:off x="0" y="0"/>
          <a:ext cx="0" cy="0"/>
          <a:chOff x="0" y="0"/>
          <a:chExt cx="0" cy="0"/>
        </a:xfrm>
      </p:grpSpPr>
      <p:sp>
        <p:nvSpPr>
          <p:cNvPr id="96" name="Google Shape;96;p24"/>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24"/>
          <p:cNvSpPr txBox="1">
            <a:spLocks noGrp="1"/>
          </p:cNvSpPr>
          <p:nvPr>
            <p:ph type="body" idx="1"/>
          </p:nvPr>
        </p:nvSpPr>
        <p:spPr>
          <a:xfrm>
            <a:off x="1513440" y="10015920"/>
            <a:ext cx="272472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98" name="Google Shape;98;p24"/>
          <p:cNvSpPr txBox="1">
            <a:spLocks noGrp="1"/>
          </p:cNvSpPr>
          <p:nvPr>
            <p:ph type="body" idx="2"/>
          </p:nvPr>
        </p:nvSpPr>
        <p:spPr>
          <a:xfrm>
            <a:off x="1513440" y="22982760"/>
            <a:ext cx="272472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99"/>
        <p:cNvGrpSpPr/>
        <p:nvPr/>
      </p:nvGrpSpPr>
      <p:grpSpPr>
        <a:xfrm>
          <a:off x="0" y="0"/>
          <a:ext cx="0" cy="0"/>
          <a:chOff x="0" y="0"/>
          <a:chExt cx="0" cy="0"/>
        </a:xfrm>
      </p:grpSpPr>
      <p:sp>
        <p:nvSpPr>
          <p:cNvPr id="100" name="Google Shape;100;p25"/>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1" name="Google Shape;101;p25"/>
          <p:cNvSpPr txBox="1">
            <a:spLocks noGrp="1"/>
          </p:cNvSpPr>
          <p:nvPr>
            <p:ph type="body" idx="1"/>
          </p:nvPr>
        </p:nvSpPr>
        <p:spPr>
          <a:xfrm>
            <a:off x="151344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2" name="Google Shape;102;p25"/>
          <p:cNvSpPr txBox="1">
            <a:spLocks noGrp="1"/>
          </p:cNvSpPr>
          <p:nvPr>
            <p:ph type="body" idx="2"/>
          </p:nvPr>
        </p:nvSpPr>
        <p:spPr>
          <a:xfrm>
            <a:off x="15475320" y="1001592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3" name="Google Shape;103;p25"/>
          <p:cNvSpPr txBox="1">
            <a:spLocks noGrp="1"/>
          </p:cNvSpPr>
          <p:nvPr>
            <p:ph type="body" idx="3"/>
          </p:nvPr>
        </p:nvSpPr>
        <p:spPr>
          <a:xfrm>
            <a:off x="151344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4" name="Google Shape;104;p25"/>
          <p:cNvSpPr txBox="1">
            <a:spLocks noGrp="1"/>
          </p:cNvSpPr>
          <p:nvPr>
            <p:ph type="body" idx="4"/>
          </p:nvPr>
        </p:nvSpPr>
        <p:spPr>
          <a:xfrm>
            <a:off x="15475320" y="22982760"/>
            <a:ext cx="132966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0" y="0"/>
            <a:ext cx="30275400" cy="20082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26"/>
          <p:cNvSpPr txBox="1">
            <a:spLocks noGrp="1"/>
          </p:cNvSpPr>
          <p:nvPr>
            <p:ph type="body" idx="1"/>
          </p:nvPr>
        </p:nvSpPr>
        <p:spPr>
          <a:xfrm>
            <a:off x="1513440" y="1001592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8" name="Google Shape;108;p26"/>
          <p:cNvSpPr txBox="1">
            <a:spLocks noGrp="1"/>
          </p:cNvSpPr>
          <p:nvPr>
            <p:ph type="body" idx="2"/>
          </p:nvPr>
        </p:nvSpPr>
        <p:spPr>
          <a:xfrm>
            <a:off x="10726200" y="1001592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09" name="Google Shape;109;p26"/>
          <p:cNvSpPr txBox="1">
            <a:spLocks noGrp="1"/>
          </p:cNvSpPr>
          <p:nvPr>
            <p:ph type="body" idx="3"/>
          </p:nvPr>
        </p:nvSpPr>
        <p:spPr>
          <a:xfrm>
            <a:off x="19938600" y="1001592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10" name="Google Shape;110;p26"/>
          <p:cNvSpPr txBox="1">
            <a:spLocks noGrp="1"/>
          </p:cNvSpPr>
          <p:nvPr>
            <p:ph type="body" idx="4"/>
          </p:nvPr>
        </p:nvSpPr>
        <p:spPr>
          <a:xfrm>
            <a:off x="1513440" y="2298276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11" name="Google Shape;111;p26"/>
          <p:cNvSpPr txBox="1">
            <a:spLocks noGrp="1"/>
          </p:cNvSpPr>
          <p:nvPr>
            <p:ph type="body" idx="5"/>
          </p:nvPr>
        </p:nvSpPr>
        <p:spPr>
          <a:xfrm>
            <a:off x="10726200" y="2298276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
        <p:nvSpPr>
          <p:cNvPr id="112" name="Google Shape;112;p26"/>
          <p:cNvSpPr txBox="1">
            <a:spLocks noGrp="1"/>
          </p:cNvSpPr>
          <p:nvPr>
            <p:ph type="body" idx="6"/>
          </p:nvPr>
        </p:nvSpPr>
        <p:spPr>
          <a:xfrm>
            <a:off x="19938600" y="22982760"/>
            <a:ext cx="8773500" cy="11841600"/>
          </a:xfrm>
          <a:prstGeom prst="rect">
            <a:avLst/>
          </a:prstGeom>
          <a:noFill/>
          <a:ln>
            <a:noFill/>
          </a:ln>
        </p:spPr>
        <p:txBody>
          <a:bodyPr spcFirstLastPara="1" wrap="square" lIns="0" tIns="0" rIns="0" bIns="0" anchor="t" anchorCtr="0">
            <a:normAutofit/>
          </a:bodyPr>
          <a:lstStyle>
            <a:lvl1pPr marL="457200" lvl="0" indent="-228600" algn="l" rtl="0">
              <a:spcBef>
                <a:spcPts val="0"/>
              </a:spcBef>
              <a:spcAft>
                <a:spcPts val="0"/>
              </a:spcAft>
              <a:buSzPts val="1400"/>
              <a:buNone/>
              <a:defRPr/>
            </a:lvl1pPr>
            <a:lvl2pPr marL="914400" lvl="1" indent="-228600" algn="l" rtl="0">
              <a:spcBef>
                <a:spcPts val="0"/>
              </a:spcBef>
              <a:spcAft>
                <a:spcPts val="0"/>
              </a:spcAft>
              <a:buSzPts val="1400"/>
              <a:buNone/>
              <a:defRPr/>
            </a:lvl2pPr>
            <a:lvl3pPr marL="1371600" lvl="2" indent="-228600" algn="l" rtl="0">
              <a:spcBef>
                <a:spcPts val="0"/>
              </a:spcBef>
              <a:spcAft>
                <a:spcPts val="0"/>
              </a:spcAft>
              <a:buSzPts val="1400"/>
              <a:buNone/>
              <a:defRPr/>
            </a:lvl3pPr>
            <a:lvl4pPr marL="1828800" lvl="3" indent="-228600" algn="l" rtl="0">
              <a:spcBef>
                <a:spcPts val="0"/>
              </a:spcBef>
              <a:spcAft>
                <a:spcPts val="0"/>
              </a:spcAft>
              <a:buSzPts val="1400"/>
              <a:buNone/>
              <a:defRPr/>
            </a:lvl4pPr>
            <a:lvl5pPr marL="2286000" lvl="4" indent="-228600" algn="l" rtl="0">
              <a:spcBef>
                <a:spcPts val="0"/>
              </a:spcBef>
              <a:spcAft>
                <a:spcPts val="0"/>
              </a:spcAft>
              <a:buSzPts val="1400"/>
              <a:buNone/>
              <a:defRPr/>
            </a:lvl5pPr>
            <a:lvl6pPr marL="2743200" lvl="5" indent="-228600" algn="l" rtl="0">
              <a:spcBef>
                <a:spcPts val="0"/>
              </a:spcBef>
              <a:spcAft>
                <a:spcPts val="0"/>
              </a:spcAft>
              <a:buSzPts val="1400"/>
              <a:buNone/>
              <a:defRPr/>
            </a:lvl6pPr>
            <a:lvl7pPr marL="3200400" lvl="6" indent="-228600" algn="l" rtl="0">
              <a:spcBef>
                <a:spcPts val="0"/>
              </a:spcBef>
              <a:spcAft>
                <a:spcPts val="0"/>
              </a:spcAft>
              <a:buSzPts val="1400"/>
              <a:buNone/>
              <a:defRPr/>
            </a:lvl7pPr>
            <a:lvl8pPr marL="3657600" lvl="7" indent="-228600" algn="l" rtl="0">
              <a:spcBef>
                <a:spcPts val="0"/>
              </a:spcBef>
              <a:spcAft>
                <a:spcPts val="0"/>
              </a:spcAft>
              <a:buSzPts val="1400"/>
              <a:buNone/>
              <a:defRPr/>
            </a:lvl8pPr>
            <a:lvl9pPr marL="4114800" lvl="8" indent="-228600" algn="l"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ubTitle" idx="1"/>
          </p:nvPr>
        </p:nvSpPr>
        <p:spPr>
          <a:xfrm>
            <a:off x="1513440" y="10015920"/>
            <a:ext cx="27247320" cy="248256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1513440" y="10015920"/>
            <a:ext cx="27247320" cy="248256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
          <p:cNvSpPr txBox="1">
            <a:spLocks noGrp="1"/>
          </p:cNvSpPr>
          <p:nvPr>
            <p:ph type="body" idx="1"/>
          </p:nvPr>
        </p:nvSpPr>
        <p:spPr>
          <a:xfrm>
            <a:off x="1513440" y="10015920"/>
            <a:ext cx="13296600" cy="248256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3" name="Google Shape;23;p6"/>
          <p:cNvSpPr txBox="1">
            <a:spLocks noGrp="1"/>
          </p:cNvSpPr>
          <p:nvPr>
            <p:ph type="body" idx="2"/>
          </p:nvPr>
        </p:nvSpPr>
        <p:spPr>
          <a:xfrm>
            <a:off x="15475320" y="10015920"/>
            <a:ext cx="13296600" cy="248256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
        <p:cNvGrpSpPr/>
        <p:nvPr/>
      </p:nvGrpSpPr>
      <p:grpSpPr>
        <a:xfrm>
          <a:off x="0" y="0"/>
          <a:ext cx="0" cy="0"/>
          <a:chOff x="0" y="0"/>
          <a:chExt cx="0" cy="0"/>
        </a:xfrm>
      </p:grpSpPr>
      <p:sp>
        <p:nvSpPr>
          <p:cNvPr id="25" name="Google Shape;25;p7"/>
          <p:cNvSpPr txBox="1">
            <a:spLocks noGrp="1"/>
          </p:cNvSpPr>
          <p:nvPr>
            <p:ph type="subTitle" idx="1"/>
          </p:nvPr>
        </p:nvSpPr>
        <p:spPr>
          <a:xfrm>
            <a:off x="0" y="0"/>
            <a:ext cx="30275280" cy="93096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6"/>
        <p:cNvGrpSpPr/>
        <p:nvPr/>
      </p:nvGrpSpPr>
      <p:grpSpPr>
        <a:xfrm>
          <a:off x="0" y="0"/>
          <a:ext cx="0" cy="0"/>
          <a:chOff x="0" y="0"/>
          <a:chExt cx="0" cy="0"/>
        </a:xfrm>
      </p:grpSpPr>
      <p:sp>
        <p:nvSpPr>
          <p:cNvPr id="27" name="Google Shape;27;p8"/>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8"/>
          <p:cNvSpPr txBox="1">
            <a:spLocks noGrp="1"/>
          </p:cNvSpPr>
          <p:nvPr>
            <p:ph type="body" idx="1"/>
          </p:nvPr>
        </p:nvSpPr>
        <p:spPr>
          <a:xfrm>
            <a:off x="1513440" y="1001592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9" name="Google Shape;29;p8"/>
          <p:cNvSpPr txBox="1">
            <a:spLocks noGrp="1"/>
          </p:cNvSpPr>
          <p:nvPr>
            <p:ph type="body" idx="2"/>
          </p:nvPr>
        </p:nvSpPr>
        <p:spPr>
          <a:xfrm>
            <a:off x="15475320" y="10015920"/>
            <a:ext cx="13296600" cy="248256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8"/>
          <p:cNvSpPr txBox="1">
            <a:spLocks noGrp="1"/>
          </p:cNvSpPr>
          <p:nvPr>
            <p:ph type="body" idx="3"/>
          </p:nvPr>
        </p:nvSpPr>
        <p:spPr>
          <a:xfrm>
            <a:off x="1513440" y="2298276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1513440" y="10015920"/>
            <a:ext cx="13296600" cy="2482560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9"/>
          <p:cNvSpPr txBox="1">
            <a:spLocks noGrp="1"/>
          </p:cNvSpPr>
          <p:nvPr>
            <p:ph type="body" idx="2"/>
          </p:nvPr>
        </p:nvSpPr>
        <p:spPr>
          <a:xfrm>
            <a:off x="15475320" y="1001592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5" name="Google Shape;35;p9"/>
          <p:cNvSpPr txBox="1">
            <a:spLocks noGrp="1"/>
          </p:cNvSpPr>
          <p:nvPr>
            <p:ph type="body" idx="3"/>
          </p:nvPr>
        </p:nvSpPr>
        <p:spPr>
          <a:xfrm>
            <a:off x="15475320" y="2298276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0" y="0"/>
            <a:ext cx="30275280" cy="2008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1513440" y="1001592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9" name="Google Shape;39;p10"/>
          <p:cNvSpPr txBox="1">
            <a:spLocks noGrp="1"/>
          </p:cNvSpPr>
          <p:nvPr>
            <p:ph type="body" idx="2"/>
          </p:nvPr>
        </p:nvSpPr>
        <p:spPr>
          <a:xfrm>
            <a:off x="15475320" y="10015920"/>
            <a:ext cx="1329660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0" name="Google Shape;40;p10"/>
          <p:cNvSpPr txBox="1">
            <a:spLocks noGrp="1"/>
          </p:cNvSpPr>
          <p:nvPr>
            <p:ph type="body" idx="3"/>
          </p:nvPr>
        </p:nvSpPr>
        <p:spPr>
          <a:xfrm>
            <a:off x="1513440" y="22982760"/>
            <a:ext cx="27247320" cy="118414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4">
            <a:alphaModFix/>
          </a:blip>
          <a:srcRect/>
          <a:stretch/>
        </p:blipFill>
        <p:spPr>
          <a:xfrm>
            <a:off x="27657720" y="41290560"/>
            <a:ext cx="2498040" cy="1402560"/>
          </a:xfrm>
          <a:prstGeom prst="rect">
            <a:avLst/>
          </a:prstGeom>
          <a:noFill/>
          <a:ln>
            <a:noFill/>
          </a:ln>
        </p:spPr>
      </p:pic>
      <p:sp>
        <p:nvSpPr>
          <p:cNvPr id="7" name="Google Shape;7;p1"/>
          <p:cNvSpPr txBox="1"/>
          <p:nvPr/>
        </p:nvSpPr>
        <p:spPr>
          <a:xfrm>
            <a:off x="3167640" y="41898960"/>
            <a:ext cx="184680" cy="45756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p:nvPr/>
        </p:nvSpPr>
        <p:spPr>
          <a:xfrm>
            <a:off x="0" y="41401080"/>
            <a:ext cx="30275280" cy="1402560"/>
          </a:xfrm>
          <a:prstGeom prst="rect">
            <a:avLst/>
          </a:prstGeom>
          <a:noFill/>
          <a:ln>
            <a:noFill/>
          </a:ln>
        </p:spPr>
        <p:txBody>
          <a:bodyPr spcFirstLastPara="1" wrap="square" lIns="1080000" tIns="0" rIns="1080000" bIns="0" anchor="ctr" anchorCtr="0">
            <a:no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Presented at IPHASA 2023 – the 2nd International Paediatric HIV Symposium in Africa  •  12-14 December 2023</a:t>
            </a:r>
            <a:endParaRPr sz="1800" b="0" i="0" u="none" strike="noStrike" cap="none">
              <a:latin typeface="Arial"/>
              <a:ea typeface="Arial"/>
              <a:cs typeface="Arial"/>
              <a:sym typeface="Arial"/>
            </a:endParaRPr>
          </a:p>
        </p:txBody>
      </p:sp>
      <p:sp>
        <p:nvSpPr>
          <p:cNvPr id="9" name="Google Shape;9;p1"/>
          <p:cNvSpPr txBox="1">
            <a:spLocks noGrp="1"/>
          </p:cNvSpPr>
          <p:nvPr>
            <p:ph type="title"/>
          </p:nvPr>
        </p:nvSpPr>
        <p:spPr>
          <a:xfrm>
            <a:off x="0" y="0"/>
            <a:ext cx="30275280" cy="2008080"/>
          </a:xfrm>
          <a:prstGeom prst="rect">
            <a:avLst/>
          </a:prstGeom>
          <a:noFill/>
          <a:ln>
            <a:noFill/>
          </a:ln>
        </p:spPr>
        <p:txBody>
          <a:bodyPr spcFirstLastPara="1" wrap="square" lIns="1080000" tIns="720000" rIns="1080000" bIns="7200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0" name="Google Shape;10;p1"/>
          <p:cNvSpPr txBox="1">
            <a:spLocks noGrp="1"/>
          </p:cNvSpPr>
          <p:nvPr>
            <p:ph type="body" idx="1"/>
          </p:nvPr>
        </p:nvSpPr>
        <p:spPr>
          <a:xfrm>
            <a:off x="1513440" y="10015920"/>
            <a:ext cx="27247320" cy="248256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pic>
        <p:nvPicPr>
          <p:cNvPr id="60" name="Google Shape;60;p14"/>
          <p:cNvPicPr preferRelativeResize="0"/>
          <p:nvPr/>
        </p:nvPicPr>
        <p:blipFill rotWithShape="1">
          <a:blip r:embed="rId14">
            <a:alphaModFix/>
          </a:blip>
          <a:srcRect/>
          <a:stretch/>
        </p:blipFill>
        <p:spPr>
          <a:xfrm>
            <a:off x="27657720" y="41290560"/>
            <a:ext cx="2498042" cy="1402560"/>
          </a:xfrm>
          <a:prstGeom prst="rect">
            <a:avLst/>
          </a:prstGeom>
          <a:noFill/>
          <a:ln>
            <a:noFill/>
          </a:ln>
        </p:spPr>
      </p:pic>
      <p:sp>
        <p:nvSpPr>
          <p:cNvPr id="61" name="Google Shape;61;p14"/>
          <p:cNvSpPr txBox="1"/>
          <p:nvPr/>
        </p:nvSpPr>
        <p:spPr>
          <a:xfrm>
            <a:off x="3167640" y="41898960"/>
            <a:ext cx="184800" cy="457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4"/>
          <p:cNvSpPr txBox="1"/>
          <p:nvPr/>
        </p:nvSpPr>
        <p:spPr>
          <a:xfrm>
            <a:off x="0" y="41401080"/>
            <a:ext cx="30275400" cy="1402500"/>
          </a:xfrm>
          <a:prstGeom prst="rect">
            <a:avLst/>
          </a:prstGeom>
          <a:noFill/>
          <a:ln>
            <a:noFill/>
          </a:ln>
        </p:spPr>
        <p:txBody>
          <a:bodyPr spcFirstLastPara="1" wrap="square" lIns="1080000" tIns="0" rIns="1080000" bIns="0" anchor="ctr" anchorCtr="0">
            <a:no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Verdana"/>
                <a:ea typeface="Verdana"/>
                <a:cs typeface="Verdana"/>
                <a:sym typeface="Verdana"/>
              </a:rPr>
              <a:t>Presented at IPHASA 2023 – the 2nd International Paediatric HIV Symposium in Africa  •  12-14 December 2023</a:t>
            </a:r>
            <a:endParaRPr sz="1800" b="0" i="0" u="none" strike="noStrike" cap="none">
              <a:latin typeface="Arial"/>
              <a:ea typeface="Arial"/>
              <a:cs typeface="Arial"/>
              <a:sym typeface="Arial"/>
            </a:endParaRPr>
          </a:p>
        </p:txBody>
      </p:sp>
      <p:sp>
        <p:nvSpPr>
          <p:cNvPr id="63" name="Google Shape;63;p14"/>
          <p:cNvSpPr txBox="1">
            <a:spLocks noGrp="1"/>
          </p:cNvSpPr>
          <p:nvPr>
            <p:ph type="title"/>
          </p:nvPr>
        </p:nvSpPr>
        <p:spPr>
          <a:xfrm>
            <a:off x="0" y="0"/>
            <a:ext cx="30275400" cy="2008200"/>
          </a:xfrm>
          <a:prstGeom prst="rect">
            <a:avLst/>
          </a:prstGeom>
          <a:noFill/>
          <a:ln>
            <a:noFill/>
          </a:ln>
        </p:spPr>
        <p:txBody>
          <a:bodyPr spcFirstLastPara="1" wrap="square" lIns="1080000" tIns="720000" rIns="1080000" bIns="7200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4" name="Google Shape;64;p14"/>
          <p:cNvSpPr txBox="1">
            <a:spLocks noGrp="1"/>
          </p:cNvSpPr>
          <p:nvPr>
            <p:ph type="body" idx="1"/>
          </p:nvPr>
        </p:nvSpPr>
        <p:spPr>
          <a:xfrm>
            <a:off x="1513440" y="10015920"/>
            <a:ext cx="27247200" cy="2482560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help.datim.org/hc/en-us/articles/360000084446-MER-Indicator-Reference-Guides"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6"/>
        <p:cNvGrpSpPr/>
        <p:nvPr/>
      </p:nvGrpSpPr>
      <p:grpSpPr>
        <a:xfrm>
          <a:off x="0" y="0"/>
          <a:ext cx="0" cy="0"/>
          <a:chOff x="0" y="0"/>
          <a:chExt cx="0" cy="0"/>
        </a:xfrm>
      </p:grpSpPr>
      <p:sp>
        <p:nvSpPr>
          <p:cNvPr id="117" name="Google Shape;117;p27"/>
          <p:cNvSpPr txBox="1"/>
          <p:nvPr/>
        </p:nvSpPr>
        <p:spPr>
          <a:xfrm>
            <a:off x="746650" y="6527050"/>
            <a:ext cx="14223900" cy="5742600"/>
          </a:xfrm>
          <a:prstGeom prst="rect">
            <a:avLst/>
          </a:prstGeom>
          <a:solidFill>
            <a:srgbClr val="FFFFFF"/>
          </a:solidFill>
          <a:ln w="9525" cap="flat" cmpd="sng">
            <a:solidFill>
              <a:srgbClr val="A6A6A6"/>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a:solidFill>
                  <a:srgbClr val="8C1CA1"/>
                </a:solidFill>
                <a:latin typeface="Verdana"/>
                <a:ea typeface="Verdana"/>
                <a:cs typeface="Verdana"/>
                <a:sym typeface="Verdana"/>
              </a:rPr>
              <a:t>Background </a:t>
            </a:r>
            <a:endParaRPr sz="4400" b="0" i="0" u="none" strike="noStrike" cap="none">
              <a:latin typeface="Arial"/>
              <a:ea typeface="Arial"/>
              <a:cs typeface="Arial"/>
              <a:sym typeface="Arial"/>
            </a:endParaRPr>
          </a:p>
          <a:p>
            <a:pPr marL="0" marR="0" lvl="0" indent="0" algn="just" rtl="0">
              <a:lnSpc>
                <a:spcPct val="120000"/>
              </a:lnSpc>
              <a:spcBef>
                <a:spcPts val="0"/>
              </a:spcBef>
              <a:spcAft>
                <a:spcPts val="0"/>
              </a:spcAft>
              <a:buNone/>
            </a:pPr>
            <a:endParaRPr sz="4400" b="0" i="0" u="none" strike="noStrike" cap="none">
              <a:latin typeface="Arial"/>
              <a:ea typeface="Arial"/>
              <a:cs typeface="Arial"/>
              <a:sym typeface="Arial"/>
            </a:endParaRPr>
          </a:p>
          <a:p>
            <a:pPr marL="0" marR="0" lvl="0" indent="0" algn="l" rtl="0">
              <a:lnSpc>
                <a:spcPct val="107000"/>
              </a:lnSpc>
              <a:spcBef>
                <a:spcPts val="0"/>
              </a:spcBef>
              <a:spcAft>
                <a:spcPts val="0"/>
              </a:spcAft>
              <a:buNone/>
            </a:pPr>
            <a:r>
              <a:rPr lang="en-US" sz="4000" b="0" i="0" u="none" strike="noStrike" cap="none">
                <a:solidFill>
                  <a:srgbClr val="000000"/>
                </a:solidFill>
                <a:latin typeface="Verdana"/>
                <a:ea typeface="Verdana"/>
                <a:cs typeface="Verdana"/>
                <a:sym typeface="Verdana"/>
              </a:rPr>
              <a:t>Despite challenges, including COVID-19, Mozambique has advanced HIV services for pregnant and lactating women (PLW). USAID partners with the Government of Mozambique to achieve the UNAID</a:t>
            </a:r>
            <a:r>
              <a:rPr lang="en-US" sz="4000">
                <a:latin typeface="Verdana"/>
                <a:ea typeface="Verdana"/>
                <a:cs typeface="Verdana"/>
                <a:sym typeface="Verdana"/>
              </a:rPr>
              <a:t>S </a:t>
            </a:r>
            <a:r>
              <a:rPr lang="en-US" sz="4000" b="0" i="0" u="none" strike="noStrike" cap="none">
                <a:solidFill>
                  <a:srgbClr val="000000"/>
                </a:solidFill>
                <a:latin typeface="Verdana"/>
                <a:ea typeface="Verdana"/>
                <a:cs typeface="Verdana"/>
                <a:sym typeface="Verdana"/>
              </a:rPr>
              <a:t>95-95-95 benchmarks among PLW living with HIV (PLWLHIV) and supports ~25% of PLWLHIV in Mozambique.</a:t>
            </a:r>
            <a:endParaRPr sz="4000" b="0" i="0" u="none" strike="noStrike" cap="none">
              <a:latin typeface="Arial"/>
              <a:ea typeface="Arial"/>
              <a:cs typeface="Arial"/>
              <a:sym typeface="Arial"/>
            </a:endParaRPr>
          </a:p>
          <a:p>
            <a:pPr marL="0" marR="0" lvl="0" indent="0" algn="l" rtl="0">
              <a:lnSpc>
                <a:spcPct val="120000"/>
              </a:lnSpc>
              <a:spcBef>
                <a:spcPts val="0"/>
              </a:spcBef>
              <a:spcAft>
                <a:spcPts val="0"/>
              </a:spcAft>
              <a:buNone/>
            </a:pPr>
            <a:endParaRPr sz="4000" b="0" i="0" u="none" strike="noStrike" cap="none">
              <a:latin typeface="Arial"/>
              <a:ea typeface="Arial"/>
              <a:cs typeface="Arial"/>
              <a:sym typeface="Arial"/>
            </a:endParaRPr>
          </a:p>
        </p:txBody>
      </p:sp>
      <p:sp>
        <p:nvSpPr>
          <p:cNvPr id="118" name="Google Shape;118;p27"/>
          <p:cNvSpPr txBox="1"/>
          <p:nvPr/>
        </p:nvSpPr>
        <p:spPr>
          <a:xfrm>
            <a:off x="-200" y="-760300"/>
            <a:ext cx="30275400" cy="6831250"/>
          </a:xfrm>
          <a:prstGeom prst="rect">
            <a:avLst/>
          </a:prstGeom>
          <a:solidFill>
            <a:srgbClr val="8C1CA1"/>
          </a:solidFill>
          <a:ln>
            <a:noFill/>
          </a:ln>
        </p:spPr>
        <p:txBody>
          <a:bodyPr spcFirstLastPara="1" wrap="square" lIns="1080000" tIns="720000" rIns="1080000" bIns="720000" anchor="ctr" anchorCtr="0">
            <a:noAutofit/>
          </a:bodyPr>
          <a:lstStyle/>
          <a:p>
            <a:pPr marL="0" marR="0" lvl="0" indent="0" algn="l" rtl="0">
              <a:lnSpc>
                <a:spcPct val="90000"/>
              </a:lnSpc>
              <a:spcBef>
                <a:spcPts val="0"/>
              </a:spcBef>
              <a:spcAft>
                <a:spcPts val="0"/>
              </a:spcAft>
              <a:buNone/>
            </a:pPr>
            <a:r>
              <a:rPr lang="en-US" sz="6000" b="1" i="0" u="none" strike="noStrike" cap="none" dirty="0">
                <a:solidFill>
                  <a:srgbClr val="FFFFFF"/>
                </a:solidFill>
                <a:latin typeface="Verdana"/>
                <a:ea typeface="Verdana"/>
                <a:cs typeface="Verdana"/>
                <a:sym typeface="Verdana"/>
              </a:rPr>
              <a:t>Successfully scaling community and facility interventions to support person-centered HIV services for pregnant and lactating women during the COVID-19 pandemic: Lessons learned from four provinces in Mozambique </a:t>
            </a:r>
            <a:br>
              <a:rPr lang="en-US" sz="1800" b="0" i="0" u="none" strike="noStrike" cap="none" dirty="0"/>
            </a:br>
            <a:br>
              <a:rPr lang="en-US" sz="1800" b="0" i="0" u="none" strike="noStrike" cap="none" dirty="0"/>
            </a:br>
            <a:r>
              <a:rPr lang="en-US" sz="3200" b="1" i="0" u="none" strike="noStrike" cap="none" dirty="0">
                <a:solidFill>
                  <a:srgbClr val="FFFFFF"/>
                </a:solidFill>
                <a:latin typeface="Verdana"/>
                <a:ea typeface="Verdana"/>
                <a:cs typeface="Verdana"/>
                <a:sym typeface="Verdana"/>
              </a:rPr>
              <a:t>Argentina Wate</a:t>
            </a:r>
            <a:r>
              <a:rPr lang="en-US" sz="3650"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Rachel Golin</a:t>
            </a:r>
            <a:r>
              <a:rPr lang="en-US" sz="3650" b="1" i="0" u="none" strike="noStrike" cap="none" baseline="30000" dirty="0">
                <a:solidFill>
                  <a:srgbClr val="FFFFFF"/>
                </a:solidFill>
                <a:latin typeface="Verdana"/>
                <a:ea typeface="Verdana"/>
                <a:cs typeface="Verdana"/>
                <a:sym typeface="Verdana"/>
              </a:rPr>
              <a:t>2</a:t>
            </a:r>
            <a:r>
              <a:rPr lang="en-US" sz="3200" b="1" i="0" u="none" strike="noStrike" cap="none" dirty="0">
                <a:solidFill>
                  <a:srgbClr val="FFFFFF"/>
                </a:solidFill>
                <a:latin typeface="Verdana"/>
                <a:ea typeface="Verdana"/>
                <a:cs typeface="Verdana"/>
                <a:sym typeface="Verdana"/>
              </a:rPr>
              <a:t>, Ferreira Ferreira</a:t>
            </a:r>
            <a:r>
              <a:rPr lang="en-US" sz="3650"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Aleny Couto</a:t>
            </a:r>
            <a:r>
              <a:rPr lang="en-US" sz="3650" b="1" i="0" u="none" strike="noStrike" cap="none" baseline="30000" dirty="0">
                <a:solidFill>
                  <a:srgbClr val="FFFFFF"/>
                </a:solidFill>
                <a:latin typeface="Verdana"/>
                <a:ea typeface="Verdana"/>
                <a:cs typeface="Verdana"/>
                <a:sym typeface="Verdana"/>
              </a:rPr>
              <a:t>3</a:t>
            </a:r>
            <a:r>
              <a:rPr lang="en-US" sz="3200" b="1" i="0" u="none" strike="noStrike" cap="none" dirty="0">
                <a:solidFill>
                  <a:srgbClr val="FFFFFF"/>
                </a:solidFill>
                <a:latin typeface="Verdana"/>
                <a:ea typeface="Verdana"/>
                <a:cs typeface="Verdana"/>
                <a:sym typeface="Verdana"/>
              </a:rPr>
              <a:t>, </a:t>
            </a:r>
            <a:r>
              <a:rPr lang="en-US" sz="3200" b="1" i="0" u="none" strike="noStrike" cap="none" err="1">
                <a:solidFill>
                  <a:srgbClr val="FFFFFF"/>
                </a:solidFill>
                <a:latin typeface="Verdana"/>
                <a:ea typeface="Verdana"/>
                <a:cs typeface="Verdana"/>
                <a:sym typeface="Verdana"/>
              </a:rPr>
              <a:t>Námita</a:t>
            </a:r>
            <a:r>
              <a:rPr lang="en-US" sz="3200" b="1" i="0" u="none" strike="noStrike" cap="none" dirty="0">
                <a:solidFill>
                  <a:srgbClr val="FFFFFF"/>
                </a:solidFill>
                <a:latin typeface="Verdana"/>
                <a:ea typeface="Verdana"/>
                <a:cs typeface="Verdana"/>
                <a:sym typeface="Verdana"/>
              </a:rPr>
              <a:t> Eliseu</a:t>
            </a:r>
            <a:r>
              <a:rPr lang="en-US" sz="3650" b="1" i="0" u="none" strike="noStrike" cap="none" baseline="30000" dirty="0">
                <a:solidFill>
                  <a:srgbClr val="FFFFFF"/>
                </a:solidFill>
                <a:latin typeface="Verdana"/>
                <a:ea typeface="Verdana"/>
                <a:cs typeface="Verdana"/>
                <a:sym typeface="Verdana"/>
              </a:rPr>
              <a:t>3</a:t>
            </a:r>
            <a:r>
              <a:rPr lang="en-US" sz="3200" b="1" i="0" u="none" strike="noStrike" cap="none" dirty="0">
                <a:solidFill>
                  <a:srgbClr val="FFFFFF"/>
                </a:solidFill>
                <a:latin typeface="Verdana"/>
                <a:ea typeface="Verdana"/>
                <a:cs typeface="Verdana"/>
                <a:sym typeface="Verdana"/>
              </a:rPr>
              <a:t>, </a:t>
            </a:r>
            <a:r>
              <a:rPr lang="en-US" sz="3200" b="1" i="0" u="none" strike="noStrike" cap="none" err="1">
                <a:solidFill>
                  <a:srgbClr val="FFFFFF"/>
                </a:solidFill>
                <a:latin typeface="Verdana"/>
                <a:ea typeface="Verdana"/>
                <a:cs typeface="Verdana"/>
                <a:sym typeface="Verdana"/>
              </a:rPr>
              <a:t>Kwalila</a:t>
            </a:r>
            <a:r>
              <a:rPr lang="en-US" sz="3200" b="1" i="0" u="none" strike="noStrike" cap="none" dirty="0">
                <a:solidFill>
                  <a:srgbClr val="FFFFFF"/>
                </a:solidFill>
                <a:latin typeface="Verdana"/>
                <a:ea typeface="Verdana"/>
                <a:cs typeface="Verdana"/>
                <a:sym typeface="Verdana"/>
              </a:rPr>
              <a:t> Tibana</a:t>
            </a:r>
            <a:r>
              <a:rPr lang="en-US" sz="3650" b="1" i="0" u="none" strike="noStrike" cap="none" baseline="30000" dirty="0">
                <a:solidFill>
                  <a:srgbClr val="FFFFFF"/>
                </a:solidFill>
                <a:latin typeface="Verdana"/>
                <a:ea typeface="Verdana"/>
                <a:cs typeface="Verdana"/>
                <a:sym typeface="Verdana"/>
              </a:rPr>
              <a:t>3</a:t>
            </a:r>
            <a:r>
              <a:rPr lang="en-US" sz="3200" b="1" i="0" u="none" strike="noStrike" cap="none" dirty="0">
                <a:solidFill>
                  <a:srgbClr val="FFFFFF"/>
                </a:solidFill>
                <a:latin typeface="Verdana"/>
                <a:ea typeface="Verdana"/>
                <a:cs typeface="Verdana"/>
                <a:sym typeface="Verdana"/>
              </a:rPr>
              <a:t>, Mércia Matsinhe</a:t>
            </a:r>
            <a:r>
              <a:rPr lang="en-US" sz="3650"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Sílvia Mikusova</a:t>
            </a:r>
            <a:r>
              <a:rPr lang="en-US" sz="3650"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a:t>
            </a:r>
            <a:r>
              <a:rPr lang="en-US" sz="3200" b="1" i="0" u="none" strike="noStrike" cap="none" err="1">
                <a:solidFill>
                  <a:srgbClr val="FFFFFF"/>
                </a:solidFill>
                <a:latin typeface="Verdana"/>
                <a:ea typeface="Verdana"/>
                <a:cs typeface="Verdana"/>
                <a:sym typeface="Verdana"/>
              </a:rPr>
              <a:t>Nidze</a:t>
            </a:r>
            <a:r>
              <a:rPr lang="en-US" sz="3200" b="1" i="0" u="none" strike="noStrike" cap="none" dirty="0">
                <a:solidFill>
                  <a:srgbClr val="FFFFFF"/>
                </a:solidFill>
                <a:latin typeface="Verdana"/>
                <a:ea typeface="Verdana"/>
                <a:cs typeface="Verdana"/>
                <a:sym typeface="Verdana"/>
              </a:rPr>
              <a:t> Guiloviça</a:t>
            </a:r>
            <a:r>
              <a:rPr lang="en-US" sz="3650" b="1" i="0" u="none" strike="noStrike" cap="none" baseline="30000" dirty="0">
                <a:solidFill>
                  <a:srgbClr val="FFFFFF"/>
                </a:solidFill>
                <a:latin typeface="Verdana"/>
                <a:ea typeface="Verdana"/>
                <a:cs typeface="Verdana"/>
                <a:sym typeface="Verdana"/>
              </a:rPr>
              <a:t>1</a:t>
            </a:r>
            <a:r>
              <a:rPr lang="en-US" sz="3200" b="1" i="0" u="none" strike="noStrike" cap="none" dirty="0">
                <a:solidFill>
                  <a:srgbClr val="FFFFFF"/>
                </a:solidFill>
                <a:latin typeface="Verdana"/>
                <a:ea typeface="Verdana"/>
                <a:cs typeface="Verdana"/>
                <a:sym typeface="Verdana"/>
              </a:rPr>
              <a:t> </a:t>
            </a:r>
            <a:br>
              <a:rPr lang="en-US" sz="1800" b="0" i="0" u="none" strike="noStrike" cap="none" dirty="0"/>
            </a:br>
            <a:br>
              <a:rPr lang="en-US" sz="1800" b="0" i="0" u="none" strike="noStrike" cap="none" dirty="0"/>
            </a:br>
            <a:r>
              <a:rPr lang="en-US" sz="3200" b="1" i="0" u="none" strike="noStrike" cap="none" baseline="30000" dirty="0">
                <a:solidFill>
                  <a:srgbClr val="FFFFFF"/>
                </a:solidFill>
                <a:latin typeface="Verdana"/>
                <a:ea typeface="Verdana"/>
                <a:cs typeface="Verdana"/>
                <a:sym typeface="Verdana"/>
              </a:rPr>
              <a:t>1</a:t>
            </a:r>
            <a:r>
              <a:rPr lang="en-US" sz="2800" b="1" i="0" u="none" strike="noStrike" cap="none" dirty="0">
                <a:solidFill>
                  <a:srgbClr val="FFFFFF"/>
                </a:solidFill>
                <a:latin typeface="Verdana"/>
                <a:ea typeface="Verdana"/>
                <a:cs typeface="Verdana"/>
                <a:sym typeface="Verdana"/>
              </a:rPr>
              <a:t>United States Agency for International Development, Maputo, Mozambique; </a:t>
            </a:r>
            <a:r>
              <a:rPr lang="en-US" sz="3200" b="1" i="0" u="none" strike="noStrike" cap="none" baseline="30000" dirty="0">
                <a:solidFill>
                  <a:srgbClr val="FFFFFF"/>
                </a:solidFill>
                <a:latin typeface="Verdana"/>
                <a:ea typeface="Verdana"/>
                <a:cs typeface="Verdana"/>
                <a:sym typeface="Verdana"/>
              </a:rPr>
              <a:t>2</a:t>
            </a:r>
            <a:r>
              <a:rPr lang="en-US" sz="2800" b="1" i="0" u="none" strike="noStrike" cap="none" dirty="0">
                <a:solidFill>
                  <a:srgbClr val="FFFFFF"/>
                </a:solidFill>
                <a:latin typeface="Verdana"/>
                <a:ea typeface="Verdana"/>
                <a:cs typeface="Verdana"/>
                <a:sym typeface="Verdana"/>
              </a:rPr>
              <a:t> United States Agency for International Development, Office of HIV/AIDS, Washington, DC, USA; </a:t>
            </a:r>
            <a:r>
              <a:rPr lang="en-US" sz="3200" b="1" i="0" u="none" strike="noStrike" cap="none" baseline="30000" dirty="0">
                <a:solidFill>
                  <a:srgbClr val="FFFFFF"/>
                </a:solidFill>
                <a:latin typeface="Verdana"/>
                <a:ea typeface="Verdana"/>
                <a:cs typeface="Verdana"/>
                <a:sym typeface="Verdana"/>
              </a:rPr>
              <a:t>3</a:t>
            </a:r>
            <a:r>
              <a:rPr lang="en-US" sz="2800" b="1" i="0" u="none" strike="noStrike" cap="none" dirty="0">
                <a:solidFill>
                  <a:srgbClr val="FFFFFF"/>
                </a:solidFill>
                <a:latin typeface="Verdana"/>
                <a:ea typeface="Verdana"/>
                <a:cs typeface="Verdana"/>
                <a:sym typeface="Verdana"/>
              </a:rPr>
              <a:t>Government of Mozambique, Ministry of Health, Maputo, Mozambique</a:t>
            </a:r>
            <a:endParaRPr sz="2800" b="0" i="0" u="none" strike="noStrike" cap="none" dirty="0">
              <a:latin typeface="Arial"/>
              <a:ea typeface="Arial"/>
              <a:cs typeface="Arial"/>
              <a:sym typeface="Arial"/>
            </a:endParaRPr>
          </a:p>
        </p:txBody>
      </p:sp>
      <p:sp>
        <p:nvSpPr>
          <p:cNvPr id="119" name="Google Shape;119;p27"/>
          <p:cNvSpPr txBox="1"/>
          <p:nvPr/>
        </p:nvSpPr>
        <p:spPr>
          <a:xfrm>
            <a:off x="746640" y="12855240"/>
            <a:ext cx="14223960" cy="16410960"/>
          </a:xfrm>
          <a:prstGeom prst="rect">
            <a:avLst/>
          </a:prstGeom>
          <a:solidFill>
            <a:srgbClr val="FFFFFF"/>
          </a:solidFill>
          <a:ln w="9525" cap="flat" cmpd="sng">
            <a:solidFill>
              <a:srgbClr val="A6A6A6"/>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dirty="0">
                <a:solidFill>
                  <a:srgbClr val="8C1CA1"/>
                </a:solidFill>
                <a:latin typeface="Verdana"/>
                <a:ea typeface="Verdana"/>
                <a:cs typeface="Verdana"/>
                <a:sym typeface="Verdana"/>
              </a:rPr>
              <a:t>Description</a:t>
            </a:r>
            <a:endParaRPr sz="4400" b="0" i="0" u="none" strike="noStrike" cap="none" dirty="0">
              <a:latin typeface="Arial"/>
              <a:ea typeface="Arial"/>
              <a:cs typeface="Arial"/>
              <a:sym typeface="Arial"/>
            </a:endParaRPr>
          </a:p>
          <a:p>
            <a:pPr marL="0" marR="0" lvl="0" indent="0" algn="just" rtl="0">
              <a:lnSpc>
                <a:spcPct val="120000"/>
              </a:lnSpc>
              <a:spcBef>
                <a:spcPts val="0"/>
              </a:spcBef>
              <a:spcAft>
                <a:spcPts val="0"/>
              </a:spcAft>
              <a:buNone/>
            </a:pPr>
            <a:endParaRPr sz="4400" b="0" i="0" u="none" strike="noStrike" cap="none" dirty="0">
              <a:latin typeface="Arial"/>
              <a:ea typeface="Arial"/>
              <a:cs typeface="Arial"/>
              <a:sym typeface="Arial"/>
            </a:endParaRPr>
          </a:p>
          <a:p>
            <a:pPr marL="0" marR="0" lvl="0" indent="0" algn="l" rtl="0">
              <a:lnSpc>
                <a:spcPct val="120000"/>
              </a:lnSpc>
              <a:spcBef>
                <a:spcPts val="0"/>
              </a:spcBef>
              <a:spcAft>
                <a:spcPts val="0"/>
              </a:spcAft>
              <a:buNone/>
            </a:pPr>
            <a:r>
              <a:rPr lang="en-US" sz="4000" b="0" i="0" u="none" strike="noStrike" cap="none" dirty="0">
                <a:solidFill>
                  <a:srgbClr val="000000"/>
                </a:solidFill>
                <a:latin typeface="Verdana"/>
                <a:ea typeface="Verdana"/>
                <a:cs typeface="Verdana"/>
                <a:sym typeface="Verdana"/>
              </a:rPr>
              <a:t>USAID/Mozambique collaborated with the Ministry of Health and partners on the following COVID-19 program adaptations to improve HIV service delivery among PLW in Manica, Niassa, </a:t>
            </a:r>
            <a:r>
              <a:rPr lang="en-US" sz="4000" b="0" i="0" u="none" strike="noStrike" cap="none" dirty="0" err="1">
                <a:solidFill>
                  <a:srgbClr val="000000"/>
                </a:solidFill>
                <a:latin typeface="Verdana"/>
                <a:ea typeface="Verdana"/>
                <a:cs typeface="Verdana"/>
                <a:sym typeface="Verdana"/>
              </a:rPr>
              <a:t>Sofala</a:t>
            </a:r>
            <a:r>
              <a:rPr lang="en-US" sz="4000" b="0" i="0" u="none" strike="noStrike" cap="none" dirty="0">
                <a:solidFill>
                  <a:srgbClr val="000000"/>
                </a:solidFill>
                <a:latin typeface="Verdana"/>
                <a:ea typeface="Verdana"/>
                <a:cs typeface="Verdana"/>
                <a:sym typeface="Verdana"/>
              </a:rPr>
              <a:t>, and Tete provinces from April 2020 - March 2023:</a:t>
            </a:r>
            <a:endParaRPr sz="4000" b="0" i="0" u="none" strike="noStrike" cap="none" dirty="0">
              <a:latin typeface="Arial"/>
              <a:ea typeface="Arial"/>
              <a:cs typeface="Arial"/>
              <a:sym typeface="Arial"/>
            </a:endParaRPr>
          </a:p>
          <a:p>
            <a:pPr marL="0" marR="0" lvl="0" indent="0" algn="l" rtl="0">
              <a:lnSpc>
                <a:spcPct val="120000"/>
              </a:lnSpc>
              <a:spcBef>
                <a:spcPts val="0"/>
              </a:spcBef>
              <a:spcAft>
                <a:spcPts val="0"/>
              </a:spcAft>
              <a:buNone/>
            </a:pPr>
            <a:endParaRPr sz="4000" b="0" i="0" u="none" strike="noStrike" cap="none" dirty="0">
              <a:latin typeface="Arial"/>
              <a:ea typeface="Arial"/>
              <a:cs typeface="Arial"/>
              <a:sym typeface="Arial"/>
            </a:endParaRPr>
          </a:p>
          <a:p>
            <a:pPr marL="457200" marR="0" lvl="0" indent="-482600" algn="l" rtl="0">
              <a:lnSpc>
                <a:spcPct val="120000"/>
              </a:lnSpc>
              <a:spcBef>
                <a:spcPts val="0"/>
              </a:spcBef>
              <a:spcAft>
                <a:spcPts val="0"/>
              </a:spcAft>
              <a:buSzPts val="4000"/>
              <a:buFont typeface="Verdana"/>
              <a:buAutoNum type="arabicPeriod"/>
            </a:pPr>
            <a:r>
              <a:rPr lang="en-US" sz="4000" b="0" i="0" u="none" strike="noStrike" cap="none" dirty="0">
                <a:solidFill>
                  <a:srgbClr val="000000"/>
                </a:solidFill>
                <a:latin typeface="Verdana"/>
                <a:ea typeface="Verdana"/>
                <a:cs typeface="Verdana"/>
                <a:sym typeface="Verdana"/>
              </a:rPr>
              <a:t> Implemented the national Mentor Mothers (MM) strategy through 550 MM, including telephonic support to improve treatment continuity and viral load (VL) monitoring among PLWLHIV</a:t>
            </a:r>
            <a:r>
              <a:rPr lang="en-US" sz="4000" dirty="0">
                <a:latin typeface="Verdana"/>
                <a:ea typeface="Verdana"/>
                <a:cs typeface="Verdana"/>
                <a:sym typeface="Verdana"/>
              </a:rPr>
              <a:t>,</a:t>
            </a:r>
            <a:endParaRPr lang="en-US" sz="4000" dirty="0">
              <a:ea typeface="Verdana"/>
            </a:endParaRPr>
          </a:p>
          <a:p>
            <a:pPr marL="457200" marR="0" lvl="0" indent="-482600" algn="l" rtl="0">
              <a:lnSpc>
                <a:spcPct val="120000"/>
              </a:lnSpc>
              <a:spcBef>
                <a:spcPts val="0"/>
              </a:spcBef>
              <a:spcAft>
                <a:spcPts val="0"/>
              </a:spcAft>
              <a:buSzPts val="4000"/>
              <a:buFont typeface="Verdana"/>
              <a:buAutoNum type="arabicPeriod"/>
            </a:pPr>
            <a:endParaRPr lang="en-US" sz="4000" b="0" i="0" u="none" strike="noStrike" cap="none" dirty="0">
              <a:solidFill>
                <a:srgbClr val="000000"/>
              </a:solidFill>
              <a:latin typeface="Verdana"/>
              <a:ea typeface="Verdana"/>
              <a:cs typeface="Verdana"/>
              <a:sym typeface="Verdana"/>
            </a:endParaRPr>
          </a:p>
          <a:p>
            <a:pPr marL="457200" marR="0" lvl="0" indent="-482600" algn="l" rtl="0">
              <a:lnSpc>
                <a:spcPct val="120000"/>
              </a:lnSpc>
              <a:spcBef>
                <a:spcPts val="0"/>
              </a:spcBef>
              <a:spcAft>
                <a:spcPts val="0"/>
              </a:spcAft>
              <a:buSzPts val="4000"/>
              <a:buFont typeface="Verdana"/>
              <a:buAutoNum type="arabicPeriod"/>
            </a:pPr>
            <a:r>
              <a:rPr lang="en-US" sz="4000" b="0" i="0" u="none" strike="noStrike" cap="none" dirty="0">
                <a:solidFill>
                  <a:srgbClr val="000000"/>
                </a:solidFill>
                <a:latin typeface="Verdana"/>
                <a:ea typeface="Verdana"/>
                <a:cs typeface="Verdana"/>
                <a:sym typeface="Verdana"/>
              </a:rPr>
              <a:t> Appointed &gt;100 MCH nurses to 97 high volume sites, and</a:t>
            </a:r>
            <a:endParaRPr lang="en-US" sz="4000" dirty="0">
              <a:latin typeface="Verdana"/>
              <a:ea typeface="Verdana"/>
              <a:cs typeface="Verdana"/>
              <a:sym typeface="Verdana"/>
            </a:endParaRPr>
          </a:p>
          <a:p>
            <a:pPr marL="457200" marR="0" lvl="0" indent="-482600" algn="l" rtl="0">
              <a:lnSpc>
                <a:spcPct val="120000"/>
              </a:lnSpc>
              <a:spcBef>
                <a:spcPts val="0"/>
              </a:spcBef>
              <a:spcAft>
                <a:spcPts val="0"/>
              </a:spcAft>
              <a:buSzPts val="4000"/>
              <a:buFont typeface="Verdana"/>
              <a:buAutoNum type="arabicPeriod"/>
            </a:pPr>
            <a:endParaRPr lang="en-US" sz="4000" b="0" i="0" u="none" strike="noStrike" cap="none" dirty="0">
              <a:solidFill>
                <a:srgbClr val="000000"/>
              </a:solidFill>
              <a:latin typeface="Verdana"/>
              <a:ea typeface="Verdana"/>
              <a:cs typeface="Verdana"/>
              <a:sym typeface="Verdana"/>
            </a:endParaRPr>
          </a:p>
          <a:p>
            <a:pPr marL="457200" marR="0" lvl="0" indent="-482600" algn="l" rtl="0">
              <a:lnSpc>
                <a:spcPct val="120000"/>
              </a:lnSpc>
              <a:spcBef>
                <a:spcPts val="0"/>
              </a:spcBef>
              <a:spcAft>
                <a:spcPts val="0"/>
              </a:spcAft>
              <a:buSzPts val="4000"/>
              <a:buFont typeface="Verdana"/>
              <a:buAutoNum type="arabicPeriod"/>
            </a:pPr>
            <a:r>
              <a:rPr lang="en-US" sz="4000" b="0" i="0" u="none" strike="noStrike" cap="none" dirty="0">
                <a:solidFill>
                  <a:srgbClr val="000000"/>
                </a:solidFill>
                <a:latin typeface="Verdana"/>
                <a:ea typeface="Verdana"/>
                <a:cs typeface="Verdana"/>
                <a:sym typeface="Verdana"/>
              </a:rPr>
              <a:t> Supported MCH staff to deliver HIV diagnostic, prevention, care and treatment, and psychosocial services for PLW (including viral load monitoring and multi-month dispensing of antiretrov</a:t>
            </a:r>
            <a:r>
              <a:rPr lang="en-US" sz="4000" dirty="0">
                <a:latin typeface="Verdana"/>
                <a:ea typeface="Verdana"/>
                <a:cs typeface="Verdana"/>
                <a:sym typeface="Verdana"/>
              </a:rPr>
              <a:t>iral therapy</a:t>
            </a:r>
            <a:r>
              <a:rPr lang="en-US" sz="4000" b="0" i="0" u="none" strike="noStrike" cap="none" dirty="0">
                <a:solidFill>
                  <a:srgbClr val="000000"/>
                </a:solidFill>
                <a:latin typeface="Verdana"/>
                <a:ea typeface="Verdana"/>
                <a:cs typeface="Verdana"/>
                <a:sym typeface="Verdana"/>
              </a:rPr>
              <a:t> and prophylaxis for opportunistic infections).</a:t>
            </a:r>
            <a:endParaRPr sz="3600" b="0" i="0" u="none" strike="noStrike" cap="none" dirty="0">
              <a:latin typeface="Arial"/>
              <a:ea typeface="Arial"/>
              <a:cs typeface="Arial"/>
              <a:sym typeface="Arial"/>
            </a:endParaRPr>
          </a:p>
        </p:txBody>
      </p:sp>
      <p:sp>
        <p:nvSpPr>
          <p:cNvPr id="120" name="Google Shape;120;p27"/>
          <p:cNvSpPr txBox="1"/>
          <p:nvPr/>
        </p:nvSpPr>
        <p:spPr>
          <a:xfrm>
            <a:off x="15489350" y="6527050"/>
            <a:ext cx="14038800" cy="28575600"/>
          </a:xfrm>
          <a:prstGeom prst="rect">
            <a:avLst/>
          </a:prstGeom>
          <a:solidFill>
            <a:srgbClr val="FFFFFF"/>
          </a:solidFill>
          <a:ln w="9525" cap="flat" cmpd="sng">
            <a:solidFill>
              <a:srgbClr val="A6A6A6"/>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a:solidFill>
                  <a:srgbClr val="8C1CA1"/>
                </a:solidFill>
                <a:latin typeface="Verdana"/>
                <a:ea typeface="Verdana"/>
                <a:cs typeface="Verdana"/>
                <a:sym typeface="Verdana"/>
              </a:rPr>
              <a:t>Lessons Learned</a:t>
            </a:r>
            <a:endParaRPr sz="4400" b="0" i="0" u="none" strike="noStrike" cap="none">
              <a:latin typeface="Arial"/>
              <a:ea typeface="Arial"/>
              <a:cs typeface="Arial"/>
              <a:sym typeface="Arial"/>
            </a:endParaRPr>
          </a:p>
          <a:p>
            <a:pPr marL="0" marR="0" lvl="0" indent="0" algn="just" rtl="0">
              <a:lnSpc>
                <a:spcPct val="120000"/>
              </a:lnSpc>
              <a:spcBef>
                <a:spcPts val="0"/>
              </a:spcBef>
              <a:spcAft>
                <a:spcPts val="0"/>
              </a:spcAft>
              <a:buNone/>
            </a:pPr>
            <a:endParaRPr sz="4400" b="0" i="0" u="none" strike="noStrike" cap="none">
              <a:latin typeface="Arial"/>
              <a:ea typeface="Arial"/>
              <a:cs typeface="Arial"/>
              <a:sym typeface="Arial"/>
            </a:endParaRPr>
          </a:p>
          <a:p>
            <a:pPr marL="0" marR="0" lvl="0" indent="0" algn="l" rtl="0">
              <a:lnSpc>
                <a:spcPct val="107000"/>
              </a:lnSpc>
              <a:spcBef>
                <a:spcPts val="0"/>
              </a:spcBef>
              <a:spcAft>
                <a:spcPts val="0"/>
              </a:spcAft>
              <a:buNone/>
            </a:pPr>
            <a:r>
              <a:rPr lang="en-US" sz="4000" b="0" i="0" u="none" strike="noStrike" cap="none">
                <a:solidFill>
                  <a:srgbClr val="000000"/>
                </a:solidFill>
                <a:latin typeface="Verdana"/>
                <a:ea typeface="Verdana"/>
                <a:cs typeface="Verdana"/>
                <a:sym typeface="Verdana"/>
              </a:rPr>
              <a:t>Programmatic data from 151 supported sites across the four provinces at the start of COVID-19 (April - June 2020 [quarter(Q)3 fiscal year (FY)20]) and after the initial COVID-19 peaks (last available reporting period: January - March 2023 [Q2 FY23]) was analyzed. </a:t>
            </a:r>
            <a:endParaRPr sz="4000" b="0" i="0" u="none" strike="noStrike" cap="none">
              <a:latin typeface="Arial"/>
              <a:ea typeface="Arial"/>
              <a:cs typeface="Arial"/>
              <a:sym typeface="Arial"/>
            </a:endParaRPr>
          </a:p>
          <a:p>
            <a:pPr marL="0" marR="0" lvl="0" indent="0" algn="l" rtl="0">
              <a:lnSpc>
                <a:spcPct val="107000"/>
              </a:lnSpc>
              <a:spcBef>
                <a:spcPts val="0"/>
              </a:spcBef>
              <a:spcAft>
                <a:spcPts val="0"/>
              </a:spcAft>
              <a:buNone/>
            </a:pPr>
            <a:r>
              <a:rPr lang="en-US" sz="4000" b="0" i="0" u="none" strike="noStrike" cap="none">
                <a:solidFill>
                  <a:srgbClr val="000000"/>
                </a:solidFill>
                <a:latin typeface="Verdana"/>
                <a:ea typeface="Verdana"/>
                <a:cs typeface="Verdana"/>
                <a:sym typeface="Verdana"/>
              </a:rPr>
              <a:t> </a:t>
            </a:r>
            <a:endParaRPr sz="4000" b="0" i="0" u="none" strike="noStrike" cap="none">
              <a:latin typeface="Arial"/>
              <a:ea typeface="Arial"/>
              <a:cs typeface="Arial"/>
              <a:sym typeface="Arial"/>
            </a:endParaRPr>
          </a:p>
          <a:p>
            <a:pPr marL="571680" marR="0" lvl="0" indent="-571680" algn="l" rtl="0">
              <a:lnSpc>
                <a:spcPct val="107000"/>
              </a:lnSpc>
              <a:spcBef>
                <a:spcPts val="0"/>
              </a:spcBef>
              <a:spcAft>
                <a:spcPts val="0"/>
              </a:spcAft>
              <a:buClr>
                <a:srgbClr val="000000"/>
              </a:buClr>
              <a:buSzPts val="4000"/>
              <a:buFont typeface="Noto Sans Symbols"/>
              <a:buChar char="✔"/>
            </a:pPr>
            <a:r>
              <a:rPr lang="en-US" sz="4000" b="0" i="0" u="none" strike="noStrike" cap="none">
                <a:solidFill>
                  <a:srgbClr val="000000"/>
                </a:solidFill>
                <a:latin typeface="Verdana"/>
                <a:ea typeface="Verdana"/>
                <a:cs typeface="Verdana"/>
                <a:sym typeface="Verdana"/>
              </a:rPr>
              <a:t>From Q3 FY20 to Q2 FY23, the HIV testing coverage among women attending the first antenatal consultation (ANC1) increased from 99% to 100%; the proportion of ANC1 clients living with HIV decreased from 8.8% (5,231/59,692) to 7.8%</a:t>
            </a:r>
            <a:r>
              <a:rPr lang="en-US" sz="4000" b="0" i="0" u="none" strike="noStrike" cap="none">
                <a:solidFill>
                  <a:srgbClr val="FF0000"/>
                </a:solidFill>
                <a:latin typeface="Verdana"/>
                <a:ea typeface="Verdana"/>
                <a:cs typeface="Verdana"/>
                <a:sym typeface="Verdana"/>
              </a:rPr>
              <a:t> </a:t>
            </a:r>
            <a:r>
              <a:rPr lang="en-US" sz="4000" b="0" i="0" u="none" strike="noStrike" cap="none">
                <a:solidFill>
                  <a:srgbClr val="000000"/>
                </a:solidFill>
                <a:latin typeface="Verdana"/>
                <a:ea typeface="Verdana"/>
                <a:cs typeface="Verdana"/>
                <a:sym typeface="Verdana"/>
              </a:rPr>
              <a:t>(5,079/65,299). </a:t>
            </a:r>
            <a:endParaRPr sz="4000" b="0" i="0" u="none" strike="noStrike" cap="none">
              <a:latin typeface="Arial"/>
              <a:ea typeface="Arial"/>
              <a:cs typeface="Arial"/>
              <a:sym typeface="Arial"/>
            </a:endParaRPr>
          </a:p>
          <a:p>
            <a:pPr marL="457200" marR="0" lvl="0" indent="0" algn="l" rtl="0">
              <a:lnSpc>
                <a:spcPct val="107000"/>
              </a:lnSpc>
              <a:spcBef>
                <a:spcPts val="0"/>
              </a:spcBef>
              <a:spcAft>
                <a:spcPts val="0"/>
              </a:spcAft>
              <a:buNone/>
            </a:pPr>
            <a:endParaRPr sz="4000" b="0" i="0" u="none" strike="noStrike" cap="none">
              <a:latin typeface="Arial"/>
              <a:ea typeface="Arial"/>
              <a:cs typeface="Arial"/>
              <a:sym typeface="Arial"/>
            </a:endParaRPr>
          </a:p>
          <a:p>
            <a:pPr marL="571680" marR="0" lvl="0" indent="-571680" algn="l" rtl="0">
              <a:lnSpc>
                <a:spcPct val="107000"/>
              </a:lnSpc>
              <a:spcBef>
                <a:spcPts val="0"/>
              </a:spcBef>
              <a:spcAft>
                <a:spcPts val="0"/>
              </a:spcAft>
              <a:buClr>
                <a:srgbClr val="000000"/>
              </a:buClr>
              <a:buSzPts val="4000"/>
              <a:buFont typeface="Noto Sans Symbols"/>
              <a:buChar char="✔"/>
            </a:pPr>
            <a:r>
              <a:rPr lang="en-US" sz="4000" b="0" i="0" u="none" strike="noStrike" cap="none">
                <a:solidFill>
                  <a:srgbClr val="000000"/>
                </a:solidFill>
                <a:latin typeface="Verdana"/>
                <a:ea typeface="Verdana"/>
                <a:cs typeface="Verdana"/>
                <a:sym typeface="Verdana"/>
              </a:rPr>
              <a:t>The proportion of newly diagnosed ANC1 clients decreased from 37% (1,952/5,231) to 28% (1,440/5,079), and conversely, the proportion of those with a known HIV+ status</a:t>
            </a:r>
            <a:r>
              <a:rPr lang="en-US" sz="4000">
                <a:latin typeface="Verdana"/>
                <a:ea typeface="Verdana"/>
                <a:cs typeface="Verdana"/>
                <a:sym typeface="Verdana"/>
              </a:rPr>
              <a:t> prior to ANC1 </a:t>
            </a:r>
            <a:r>
              <a:rPr lang="en-US" sz="4000" b="0" i="0" u="none" strike="noStrike" cap="none">
                <a:solidFill>
                  <a:srgbClr val="000000"/>
                </a:solidFill>
                <a:latin typeface="Verdana"/>
                <a:ea typeface="Verdana"/>
                <a:cs typeface="Verdana"/>
                <a:sym typeface="Verdana"/>
              </a:rPr>
              <a:t>increased from 63% (3,279/5,231) to 72% (3,639/5,079). </a:t>
            </a:r>
            <a:endParaRPr sz="4000" b="0" i="0" u="none" strike="noStrike" cap="none">
              <a:latin typeface="Arial"/>
              <a:ea typeface="Arial"/>
              <a:cs typeface="Arial"/>
              <a:sym typeface="Arial"/>
            </a:endParaRPr>
          </a:p>
          <a:p>
            <a:pPr marL="457200" marR="0" lvl="0" indent="0" algn="l" rtl="0">
              <a:lnSpc>
                <a:spcPct val="107000"/>
              </a:lnSpc>
              <a:spcBef>
                <a:spcPts val="0"/>
              </a:spcBef>
              <a:spcAft>
                <a:spcPts val="0"/>
              </a:spcAft>
              <a:buNone/>
            </a:pPr>
            <a:endParaRPr sz="4000" b="0" i="0" u="none" strike="noStrike" cap="none">
              <a:latin typeface="Arial"/>
              <a:ea typeface="Arial"/>
              <a:cs typeface="Arial"/>
              <a:sym typeface="Arial"/>
            </a:endParaRPr>
          </a:p>
          <a:p>
            <a:pPr marL="571680" marR="0" lvl="0" indent="-571680" algn="l" rtl="0">
              <a:lnSpc>
                <a:spcPct val="107000"/>
              </a:lnSpc>
              <a:spcBef>
                <a:spcPts val="0"/>
              </a:spcBef>
              <a:spcAft>
                <a:spcPts val="0"/>
              </a:spcAft>
              <a:buClr>
                <a:srgbClr val="000000"/>
              </a:buClr>
              <a:buSzPts val="4000"/>
              <a:buFont typeface="Noto Sans Symbols"/>
              <a:buChar char="✔"/>
            </a:pPr>
            <a:r>
              <a:rPr lang="en-US" sz="4000" b="0" i="0" u="none" strike="noStrike" cap="none">
                <a:solidFill>
                  <a:srgbClr val="000000"/>
                </a:solidFill>
                <a:latin typeface="Verdana"/>
                <a:ea typeface="Verdana"/>
                <a:cs typeface="Verdana"/>
                <a:sym typeface="Verdana"/>
              </a:rPr>
              <a:t>In Q2 FY23, 78% of the general adult female HIV cohort received at least 3-months’ supply of ARVs (Q3 FY20 data unavailable) and &gt;99% of dispensed adult HIV treatment regimens contained dolutegravir (from 82% at the start of Q3 FY20). </a:t>
            </a:r>
            <a:endParaRPr sz="4000" b="0" i="0" u="none" strike="noStrike" cap="none">
              <a:latin typeface="Arial"/>
              <a:ea typeface="Arial"/>
              <a:cs typeface="Arial"/>
              <a:sym typeface="Arial"/>
            </a:endParaRPr>
          </a:p>
          <a:p>
            <a:pPr marL="457200" marR="0" lvl="0" indent="0" algn="l" rtl="0">
              <a:lnSpc>
                <a:spcPct val="107000"/>
              </a:lnSpc>
              <a:spcBef>
                <a:spcPts val="0"/>
              </a:spcBef>
              <a:spcAft>
                <a:spcPts val="0"/>
              </a:spcAft>
              <a:buNone/>
            </a:pPr>
            <a:endParaRPr sz="4000" b="0" i="0" u="none" strike="noStrike" cap="none">
              <a:latin typeface="Arial"/>
              <a:ea typeface="Arial"/>
              <a:cs typeface="Arial"/>
              <a:sym typeface="Arial"/>
            </a:endParaRPr>
          </a:p>
          <a:p>
            <a:pPr marL="571680" marR="0" lvl="0" indent="-571680" algn="l" rtl="0">
              <a:lnSpc>
                <a:spcPct val="107000"/>
              </a:lnSpc>
              <a:spcBef>
                <a:spcPts val="0"/>
              </a:spcBef>
              <a:spcAft>
                <a:spcPts val="0"/>
              </a:spcAft>
              <a:buClr>
                <a:srgbClr val="000000"/>
              </a:buClr>
              <a:buSzPts val="4000"/>
              <a:buFont typeface="Noto Sans Symbols"/>
              <a:buChar char="✔"/>
            </a:pPr>
            <a:r>
              <a:rPr lang="en-US" sz="4000" b="0" i="0" u="none" strike="noStrike" cap="none">
                <a:solidFill>
                  <a:srgbClr val="000000"/>
                </a:solidFill>
                <a:latin typeface="Verdana"/>
                <a:ea typeface="Verdana"/>
                <a:cs typeface="Verdana"/>
                <a:sym typeface="Verdana"/>
              </a:rPr>
              <a:t>Viral load suppression improved among pregnant (82% to 88%) and lactating (82% to 92%) women.</a:t>
            </a:r>
            <a:endParaRPr sz="4000" b="0" i="0" u="none" strike="noStrike" cap="none">
              <a:solidFill>
                <a:srgbClr val="000000"/>
              </a:solidFill>
              <a:latin typeface="Verdana"/>
              <a:ea typeface="Verdana"/>
              <a:cs typeface="Verdana"/>
              <a:sym typeface="Verdana"/>
            </a:endParaRPr>
          </a:p>
          <a:p>
            <a:pPr marL="0" marR="0" lvl="0" indent="0" algn="l" rtl="0">
              <a:lnSpc>
                <a:spcPct val="107000"/>
              </a:lnSpc>
              <a:spcBef>
                <a:spcPts val="0"/>
              </a:spcBef>
              <a:spcAft>
                <a:spcPts val="0"/>
              </a:spcAft>
              <a:buNone/>
            </a:pPr>
            <a:endParaRPr sz="4000">
              <a:latin typeface="Verdana"/>
              <a:ea typeface="Verdana"/>
              <a:cs typeface="Verdana"/>
              <a:sym typeface="Verdana"/>
            </a:endParaRPr>
          </a:p>
          <a:p>
            <a:pPr marL="457200" lvl="0" indent="0" algn="l" rtl="0">
              <a:lnSpc>
                <a:spcPct val="107000"/>
              </a:lnSpc>
              <a:spcBef>
                <a:spcPts val="0"/>
              </a:spcBef>
              <a:spcAft>
                <a:spcPts val="0"/>
              </a:spcAft>
              <a:buNone/>
            </a:pPr>
            <a:r>
              <a:rPr lang="en-US" sz="3100">
                <a:solidFill>
                  <a:schemeClr val="dk1"/>
                </a:solidFill>
                <a:latin typeface="Verdana"/>
                <a:ea typeface="Verdana"/>
                <a:cs typeface="Verdana"/>
                <a:sym typeface="Verdana"/>
              </a:rPr>
              <a:t>Table 1. Comparison of PEPFAR Monitoring, Evaluation and Reporting Indicators* from Q3 FY20 to Q2 FY23</a:t>
            </a:r>
            <a:endParaRPr sz="3100">
              <a:solidFill>
                <a:schemeClr val="dk1"/>
              </a:solidFill>
              <a:latin typeface="Verdana"/>
              <a:ea typeface="Verdana"/>
              <a:cs typeface="Verdana"/>
              <a:sym typeface="Verdana"/>
            </a:endParaRPr>
          </a:p>
          <a:p>
            <a:pPr marL="0" lvl="0" indent="0" algn="l" rtl="0">
              <a:lnSpc>
                <a:spcPct val="107000"/>
              </a:lnSpc>
              <a:spcBef>
                <a:spcPts val="0"/>
              </a:spcBef>
              <a:spcAft>
                <a:spcPts val="0"/>
              </a:spcAft>
              <a:buNone/>
            </a:pPr>
            <a:endParaRPr sz="3600">
              <a:solidFill>
                <a:schemeClr val="dk1"/>
              </a:solidFill>
              <a:latin typeface="Verdana"/>
              <a:ea typeface="Verdana"/>
              <a:cs typeface="Verdana"/>
              <a:sym typeface="Verdana"/>
            </a:endParaRPr>
          </a:p>
          <a:p>
            <a:pPr marL="0" lvl="0" indent="0" algn="l" rtl="0">
              <a:lnSpc>
                <a:spcPct val="107000"/>
              </a:lnSpc>
              <a:spcBef>
                <a:spcPts val="0"/>
              </a:spcBef>
              <a:spcAft>
                <a:spcPts val="0"/>
              </a:spcAft>
              <a:buClr>
                <a:schemeClr val="dk1"/>
              </a:buClr>
              <a:buSzPts val="1100"/>
              <a:buFont typeface="Arial"/>
              <a:buNone/>
            </a:pPr>
            <a:endParaRPr sz="3600">
              <a:solidFill>
                <a:schemeClr val="dk1"/>
              </a:solidFill>
              <a:latin typeface="Verdana"/>
              <a:ea typeface="Verdana"/>
              <a:cs typeface="Verdana"/>
              <a:sym typeface="Verdana"/>
            </a:endParaRPr>
          </a:p>
          <a:p>
            <a:pPr marL="0" marR="0" lvl="0" indent="0" algn="l" rtl="0">
              <a:lnSpc>
                <a:spcPct val="107000"/>
              </a:lnSpc>
              <a:spcBef>
                <a:spcPts val="0"/>
              </a:spcBef>
              <a:spcAft>
                <a:spcPts val="0"/>
              </a:spcAft>
              <a:buNone/>
            </a:pPr>
            <a:endParaRPr sz="4000">
              <a:latin typeface="Verdana"/>
              <a:ea typeface="Verdana"/>
              <a:cs typeface="Verdana"/>
              <a:sym typeface="Verdana"/>
            </a:endParaRPr>
          </a:p>
          <a:p>
            <a:pPr marL="0" marR="0" lvl="0" indent="0" algn="l" rtl="0">
              <a:lnSpc>
                <a:spcPct val="107000"/>
              </a:lnSpc>
              <a:spcBef>
                <a:spcPts val="0"/>
              </a:spcBef>
              <a:spcAft>
                <a:spcPts val="0"/>
              </a:spcAft>
              <a:buNone/>
            </a:pPr>
            <a:endParaRPr sz="4000">
              <a:latin typeface="Verdana"/>
              <a:ea typeface="Verdana"/>
              <a:cs typeface="Verdana"/>
              <a:sym typeface="Verdana"/>
            </a:endParaRPr>
          </a:p>
          <a:p>
            <a:pPr marL="0" marR="0" lvl="0" indent="0" algn="l" rtl="0">
              <a:lnSpc>
                <a:spcPct val="107000"/>
              </a:lnSpc>
              <a:spcBef>
                <a:spcPts val="0"/>
              </a:spcBef>
              <a:spcAft>
                <a:spcPts val="0"/>
              </a:spcAft>
              <a:buNone/>
            </a:pPr>
            <a:endParaRPr sz="4000">
              <a:latin typeface="Verdana"/>
              <a:ea typeface="Verdana"/>
              <a:cs typeface="Verdana"/>
              <a:sym typeface="Verdana"/>
            </a:endParaRPr>
          </a:p>
          <a:p>
            <a:pPr marL="0" marR="0" lvl="0" indent="0" algn="l" rtl="0">
              <a:lnSpc>
                <a:spcPct val="107000"/>
              </a:lnSpc>
              <a:spcBef>
                <a:spcPts val="0"/>
              </a:spcBef>
              <a:spcAft>
                <a:spcPts val="0"/>
              </a:spcAft>
              <a:buNone/>
            </a:pPr>
            <a:endParaRPr sz="4000">
              <a:latin typeface="Verdana"/>
              <a:ea typeface="Verdana"/>
              <a:cs typeface="Verdana"/>
              <a:sym typeface="Verdana"/>
            </a:endParaRPr>
          </a:p>
          <a:p>
            <a:pPr marL="0" marR="0" lvl="0" indent="0" algn="l" rtl="0">
              <a:lnSpc>
                <a:spcPct val="107000"/>
              </a:lnSpc>
              <a:spcBef>
                <a:spcPts val="0"/>
              </a:spcBef>
              <a:spcAft>
                <a:spcPts val="0"/>
              </a:spcAft>
              <a:buNone/>
            </a:pPr>
            <a:endParaRPr sz="4000">
              <a:latin typeface="Verdana"/>
              <a:ea typeface="Verdana"/>
              <a:cs typeface="Verdana"/>
              <a:sym typeface="Verdana"/>
            </a:endParaRPr>
          </a:p>
          <a:p>
            <a:pPr marL="0" marR="0" lvl="0" indent="0" algn="l" rtl="0">
              <a:lnSpc>
                <a:spcPct val="107000"/>
              </a:lnSpc>
              <a:spcBef>
                <a:spcPts val="0"/>
              </a:spcBef>
              <a:spcAft>
                <a:spcPts val="0"/>
              </a:spcAft>
              <a:buNone/>
            </a:pPr>
            <a:endParaRPr sz="4000">
              <a:latin typeface="Verdana"/>
              <a:ea typeface="Verdana"/>
              <a:cs typeface="Verdana"/>
              <a:sym typeface="Verdana"/>
            </a:endParaRPr>
          </a:p>
          <a:p>
            <a:pPr marL="457200" marR="0" lvl="0" indent="0" algn="l" rtl="0">
              <a:lnSpc>
                <a:spcPct val="107000"/>
              </a:lnSpc>
              <a:spcBef>
                <a:spcPts val="0"/>
              </a:spcBef>
              <a:spcAft>
                <a:spcPts val="0"/>
              </a:spcAft>
              <a:buNone/>
            </a:pPr>
            <a:endParaRPr sz="3600" b="0" i="0" u="none" strike="noStrike" cap="none">
              <a:latin typeface="Arial"/>
              <a:ea typeface="Arial"/>
              <a:cs typeface="Arial"/>
              <a:sym typeface="Arial"/>
            </a:endParaRPr>
          </a:p>
          <a:p>
            <a:pPr marL="457200" marR="0" lvl="0" indent="0" algn="l" rtl="0">
              <a:lnSpc>
                <a:spcPct val="107000"/>
              </a:lnSpc>
              <a:spcBef>
                <a:spcPts val="0"/>
              </a:spcBef>
              <a:spcAft>
                <a:spcPts val="0"/>
              </a:spcAft>
              <a:buNone/>
            </a:pPr>
            <a:endParaRPr sz="3600" b="0" i="0" u="none" strike="noStrike" cap="none">
              <a:latin typeface="Arial"/>
              <a:ea typeface="Arial"/>
              <a:cs typeface="Arial"/>
              <a:sym typeface="Arial"/>
            </a:endParaRPr>
          </a:p>
          <a:p>
            <a:pPr marL="0" marR="0" lvl="0" indent="0" algn="l" rtl="0">
              <a:lnSpc>
                <a:spcPct val="107000"/>
              </a:lnSpc>
              <a:spcBef>
                <a:spcPts val="0"/>
              </a:spcBef>
              <a:spcAft>
                <a:spcPts val="0"/>
              </a:spcAft>
              <a:buNone/>
            </a:pPr>
            <a:r>
              <a:rPr lang="en-US" sz="3600" b="0" i="0" u="none" strike="noStrike" cap="none">
                <a:solidFill>
                  <a:srgbClr val="000000"/>
                </a:solidFill>
                <a:latin typeface="Verdana"/>
                <a:ea typeface="Verdana"/>
                <a:cs typeface="Verdana"/>
                <a:sym typeface="Verdana"/>
              </a:rPr>
              <a:t> </a:t>
            </a:r>
            <a:endParaRPr sz="3400" b="1" i="0" u="none" strike="noStrike" cap="none"/>
          </a:p>
        </p:txBody>
      </p:sp>
      <p:sp>
        <p:nvSpPr>
          <p:cNvPr id="121" name="Google Shape;121;p27"/>
          <p:cNvSpPr txBox="1"/>
          <p:nvPr/>
        </p:nvSpPr>
        <p:spPr>
          <a:xfrm>
            <a:off x="746650" y="29512450"/>
            <a:ext cx="14223900" cy="5590200"/>
          </a:xfrm>
          <a:prstGeom prst="rect">
            <a:avLst/>
          </a:prstGeom>
          <a:solidFill>
            <a:srgbClr val="FFFFFF"/>
          </a:solidFill>
          <a:ln w="9525" cap="flat" cmpd="sng">
            <a:solidFill>
              <a:srgbClr val="767171"/>
            </a:solidFill>
            <a:prstDash val="solid"/>
            <a:miter lim="8000"/>
            <a:headEnd type="none" w="sm" len="sm"/>
            <a:tailEnd type="none" w="sm" len="sm"/>
          </a:ln>
        </p:spPr>
        <p:txBody>
          <a:bodyPr spcFirstLastPara="1" wrap="square" lIns="14750" tIns="14750" rIns="14750" bIns="14750" anchor="t" anchorCtr="0">
            <a:noAutofit/>
          </a:bodyPr>
          <a:lstStyle/>
          <a:p>
            <a:pPr marL="0" marR="0" lvl="0" indent="0" algn="just" rtl="0">
              <a:lnSpc>
                <a:spcPct val="120000"/>
              </a:lnSpc>
              <a:spcBef>
                <a:spcPts val="0"/>
              </a:spcBef>
              <a:spcAft>
                <a:spcPts val="0"/>
              </a:spcAft>
              <a:buNone/>
            </a:pPr>
            <a:r>
              <a:rPr lang="en-US" sz="4400" b="1" i="0" u="none" strike="noStrike" cap="none">
                <a:solidFill>
                  <a:srgbClr val="8C1CA1"/>
                </a:solidFill>
                <a:latin typeface="Verdana"/>
                <a:ea typeface="Verdana"/>
                <a:cs typeface="Verdana"/>
                <a:sym typeface="Verdana"/>
              </a:rPr>
              <a:t>Conclusions/Next Steps</a:t>
            </a:r>
            <a:r>
              <a:rPr lang="en-US" sz="3600" b="1" i="0" u="none" strike="noStrike" cap="none">
                <a:solidFill>
                  <a:srgbClr val="8C1CA1"/>
                </a:solidFill>
                <a:latin typeface="Verdana"/>
                <a:ea typeface="Verdana"/>
                <a:cs typeface="Verdana"/>
                <a:sym typeface="Verdana"/>
              </a:rPr>
              <a:t>   </a:t>
            </a:r>
            <a:endParaRPr sz="3600" b="0" i="0" u="none" strike="noStrike" cap="none">
              <a:latin typeface="Arial"/>
              <a:ea typeface="Arial"/>
              <a:cs typeface="Arial"/>
              <a:sym typeface="Arial"/>
            </a:endParaRPr>
          </a:p>
          <a:p>
            <a:pPr marL="0" marR="0" lvl="0" indent="0" algn="just" rtl="0">
              <a:lnSpc>
                <a:spcPct val="120000"/>
              </a:lnSpc>
              <a:spcBef>
                <a:spcPts val="0"/>
              </a:spcBef>
              <a:spcAft>
                <a:spcPts val="0"/>
              </a:spcAft>
              <a:buNone/>
            </a:pPr>
            <a:endParaRPr sz="3600" b="0" i="0" u="none" strike="noStrike" cap="none">
              <a:latin typeface="Arial"/>
              <a:ea typeface="Arial"/>
              <a:cs typeface="Arial"/>
              <a:sym typeface="Arial"/>
            </a:endParaRPr>
          </a:p>
          <a:p>
            <a:pPr marL="0" marR="0" lvl="0" indent="0" algn="just" rtl="0">
              <a:lnSpc>
                <a:spcPct val="120000"/>
              </a:lnSpc>
              <a:spcBef>
                <a:spcPts val="0"/>
              </a:spcBef>
              <a:spcAft>
                <a:spcPts val="0"/>
              </a:spcAft>
              <a:buNone/>
            </a:pPr>
            <a:r>
              <a:rPr lang="en-US" sz="4000" b="0" i="0" u="none" strike="noStrike" cap="none">
                <a:solidFill>
                  <a:srgbClr val="000000"/>
                </a:solidFill>
                <a:latin typeface="Verdana"/>
                <a:ea typeface="Verdana"/>
                <a:cs typeface="Verdana"/>
                <a:sym typeface="Verdana"/>
              </a:rPr>
              <a:t>These data suggest that PLW-centered interventions support HIV diagnosis, optimized treatment, and VL suppression.</a:t>
            </a:r>
            <a:r>
              <a:rPr lang="en-US" sz="4000">
                <a:latin typeface="Verdana"/>
                <a:ea typeface="Verdana"/>
                <a:cs typeface="Verdana"/>
                <a:sym typeface="Verdana"/>
              </a:rPr>
              <a:t>  </a:t>
            </a:r>
            <a:r>
              <a:rPr lang="en-US" sz="4000" b="0" i="0" u="none" strike="noStrike" cap="none">
                <a:solidFill>
                  <a:srgbClr val="000000"/>
                </a:solidFill>
                <a:latin typeface="Verdana"/>
                <a:ea typeface="Verdana"/>
                <a:cs typeface="Verdana"/>
                <a:sym typeface="Verdana"/>
              </a:rPr>
              <a:t>Further analyses are needed to determine causal effects of interventions and scale best practices. </a:t>
            </a:r>
            <a:endParaRPr sz="4000" b="0" i="0" u="none" strike="noStrike" cap="none">
              <a:latin typeface="Arial"/>
              <a:ea typeface="Arial"/>
              <a:cs typeface="Arial"/>
              <a:sym typeface="Arial"/>
            </a:endParaRPr>
          </a:p>
        </p:txBody>
      </p:sp>
      <p:sp>
        <p:nvSpPr>
          <p:cNvPr id="122" name="Google Shape;122;p27"/>
          <p:cNvSpPr txBox="1"/>
          <p:nvPr/>
        </p:nvSpPr>
        <p:spPr>
          <a:xfrm>
            <a:off x="746650" y="38978275"/>
            <a:ext cx="28781700" cy="1395300"/>
          </a:xfrm>
          <a:prstGeom prst="rect">
            <a:avLst/>
          </a:prstGeom>
          <a:noFill/>
          <a:ln>
            <a:noFill/>
          </a:ln>
        </p:spPr>
        <p:txBody>
          <a:bodyPr spcFirstLastPara="1" wrap="square" lIns="91425" tIns="45700" rIns="91425" bIns="45700" anchor="t" anchorCtr="1">
            <a:noAutofit/>
          </a:bodyPr>
          <a:lstStyle/>
          <a:p>
            <a:pPr marL="0" lvl="0" indent="0" algn="ctr" rtl="0">
              <a:lnSpc>
                <a:spcPct val="115000"/>
              </a:lnSpc>
              <a:spcBef>
                <a:spcPts val="0"/>
              </a:spcBef>
              <a:spcAft>
                <a:spcPts val="0"/>
              </a:spcAft>
              <a:buClr>
                <a:schemeClr val="dk1"/>
              </a:buClr>
              <a:buSzPts val="1100"/>
              <a:buFont typeface="Arial"/>
              <a:buNone/>
            </a:pPr>
            <a:r>
              <a:rPr lang="en-US" sz="1800">
                <a:solidFill>
                  <a:srgbClr val="16181A"/>
                </a:solidFill>
                <a:latin typeface="Verdana"/>
                <a:ea typeface="Verdana"/>
                <a:cs typeface="Verdana"/>
                <a:sym typeface="Verdana"/>
              </a:rPr>
              <a:t>Acknowledgements: </a:t>
            </a:r>
            <a:r>
              <a:rPr lang="en-US" sz="1800">
                <a:solidFill>
                  <a:srgbClr val="444746"/>
                </a:solidFill>
                <a:latin typeface="Verdana"/>
                <a:ea typeface="Verdana"/>
                <a:cs typeface="Verdana"/>
                <a:sym typeface="Verdana"/>
              </a:rPr>
              <a:t>The authors of this poster would like to thank and acknowledge program participants, health facility staff, community cadres,, civil society, and implementing partners for their partnership in the PMTCT program.</a:t>
            </a:r>
            <a:endParaRPr sz="1800">
              <a:solidFill>
                <a:srgbClr val="444746"/>
              </a:solidFill>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endParaRPr sz="1800">
              <a:solidFill>
                <a:srgbClr val="444746"/>
              </a:solidFill>
              <a:latin typeface="Verdana"/>
              <a:ea typeface="Verdana"/>
              <a:cs typeface="Verdana"/>
              <a:sym typeface="Verdana"/>
            </a:endParaRPr>
          </a:p>
          <a:p>
            <a:pPr marL="0" lvl="0" indent="0" algn="ctr" rtl="0">
              <a:lnSpc>
                <a:spcPct val="115000"/>
              </a:lnSpc>
              <a:spcBef>
                <a:spcPts val="0"/>
              </a:spcBef>
              <a:spcAft>
                <a:spcPts val="0"/>
              </a:spcAft>
              <a:buClr>
                <a:schemeClr val="dk1"/>
              </a:buClr>
              <a:buSzPts val="1100"/>
              <a:buFont typeface="Arial"/>
              <a:buNone/>
            </a:pPr>
            <a:r>
              <a:rPr lang="en-US" sz="1800">
                <a:solidFill>
                  <a:srgbClr val="16181A"/>
                </a:solidFill>
                <a:latin typeface="Verdana"/>
                <a:ea typeface="Verdana"/>
                <a:cs typeface="Verdana"/>
                <a:sym typeface="Verdana"/>
              </a:rPr>
              <a:t>Disclaimer: This poster was made possible by the support of the American people through the U.S. States Department of State’s Bureau of Global Health and Security (GHSD) and the United States Agency for International Development (USAID) under the U.S. President's Emergency Plan for AIDS Relief (PEPFAR). The contents in this article are the sole responsibility of the authors, and do not necessarily reflect the views of GHSD, USAID, PEPFAR or the United States Government.</a:t>
            </a:r>
            <a:endParaRPr sz="1800">
              <a:solidFill>
                <a:srgbClr val="16181A"/>
              </a:solidFill>
              <a:latin typeface="Verdana"/>
              <a:ea typeface="Verdana"/>
              <a:cs typeface="Verdana"/>
              <a:sym typeface="Verdana"/>
            </a:endParaRPr>
          </a:p>
          <a:p>
            <a:pPr marL="0" lvl="0" indent="0" algn="l" rtl="0">
              <a:lnSpc>
                <a:spcPct val="115000"/>
              </a:lnSpc>
              <a:spcBef>
                <a:spcPts val="0"/>
              </a:spcBef>
              <a:spcAft>
                <a:spcPts val="0"/>
              </a:spcAft>
              <a:buClr>
                <a:schemeClr val="dk1"/>
              </a:buClr>
              <a:buSzPts val="1100"/>
              <a:buFont typeface="Arial"/>
              <a:buNone/>
            </a:pPr>
            <a:r>
              <a:rPr lang="en-US" sz="1800">
                <a:solidFill>
                  <a:srgbClr val="16181A"/>
                </a:solidFill>
                <a:latin typeface="Verdana"/>
                <a:ea typeface="Verdana"/>
                <a:cs typeface="Verdana"/>
                <a:sym typeface="Verdana"/>
              </a:rPr>
              <a:t>  </a:t>
            </a:r>
            <a:endParaRPr sz="1800">
              <a:solidFill>
                <a:srgbClr val="16181A"/>
              </a:solidFill>
              <a:latin typeface="Verdana"/>
              <a:ea typeface="Verdana"/>
              <a:cs typeface="Verdana"/>
              <a:sym typeface="Verdana"/>
            </a:endParaRPr>
          </a:p>
          <a:p>
            <a:pPr marL="0" marR="0" lvl="0" indent="0" algn="ctr" rtl="0">
              <a:lnSpc>
                <a:spcPct val="100000"/>
              </a:lnSpc>
              <a:spcBef>
                <a:spcPts val="2200"/>
              </a:spcBef>
              <a:spcAft>
                <a:spcPts val="0"/>
              </a:spcAft>
              <a:buNone/>
            </a:pPr>
            <a:endParaRPr sz="2400" i="1"/>
          </a:p>
        </p:txBody>
      </p:sp>
      <p:pic>
        <p:nvPicPr>
          <p:cNvPr id="123" name="Google Shape;123;p27"/>
          <p:cNvPicPr preferRelativeResize="0"/>
          <p:nvPr/>
        </p:nvPicPr>
        <p:blipFill rotWithShape="1">
          <a:blip r:embed="rId3">
            <a:alphaModFix/>
          </a:blip>
          <a:srcRect/>
          <a:stretch/>
        </p:blipFill>
        <p:spPr>
          <a:xfrm>
            <a:off x="10739579" y="37139162"/>
            <a:ext cx="4231020" cy="1584475"/>
          </a:xfrm>
          <a:prstGeom prst="rect">
            <a:avLst/>
          </a:prstGeom>
          <a:noFill/>
          <a:ln>
            <a:noFill/>
          </a:ln>
        </p:spPr>
      </p:pic>
      <p:pic>
        <p:nvPicPr>
          <p:cNvPr id="124" name="Google Shape;124;p27"/>
          <p:cNvPicPr preferRelativeResize="0"/>
          <p:nvPr/>
        </p:nvPicPr>
        <p:blipFill>
          <a:blip r:embed="rId4">
            <a:alphaModFix/>
          </a:blip>
          <a:stretch>
            <a:fillRect/>
          </a:stretch>
        </p:blipFill>
        <p:spPr>
          <a:xfrm>
            <a:off x="15489350" y="37044585"/>
            <a:ext cx="4559300" cy="1773603"/>
          </a:xfrm>
          <a:prstGeom prst="rect">
            <a:avLst/>
          </a:prstGeom>
          <a:noFill/>
          <a:ln>
            <a:noFill/>
          </a:ln>
        </p:spPr>
      </p:pic>
      <p:pic>
        <p:nvPicPr>
          <p:cNvPr id="125" name="Google Shape;125;p27"/>
          <p:cNvPicPr preferRelativeResize="0"/>
          <p:nvPr/>
        </p:nvPicPr>
        <p:blipFill>
          <a:blip r:embed="rId5">
            <a:alphaModFix/>
          </a:blip>
          <a:stretch>
            <a:fillRect/>
          </a:stretch>
        </p:blipFill>
        <p:spPr>
          <a:xfrm>
            <a:off x="15918063" y="29032880"/>
            <a:ext cx="13181373" cy="6114426"/>
          </a:xfrm>
          <a:prstGeom prst="rect">
            <a:avLst/>
          </a:prstGeom>
          <a:noFill/>
          <a:ln>
            <a:noFill/>
          </a:ln>
        </p:spPr>
      </p:pic>
      <p:sp>
        <p:nvSpPr>
          <p:cNvPr id="126" name="Google Shape;126;p27"/>
          <p:cNvSpPr txBox="1"/>
          <p:nvPr/>
        </p:nvSpPr>
        <p:spPr>
          <a:xfrm>
            <a:off x="15732800" y="35315125"/>
            <a:ext cx="13551900" cy="1395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*PEPFAR’s Monitoring, Evaluation, and Reporting Indicator Reference Guides can be accessed here: </a:t>
            </a:r>
            <a:r>
              <a:rPr lang="en-US" sz="2000" u="sng" dirty="0">
                <a:solidFill>
                  <a:schemeClr val="hlink"/>
                </a:solidFill>
                <a:hlinkClick r:id="rId6"/>
              </a:rPr>
              <a:t>https://help.datim.org/hc/en-us/articles/360000084446-MER-Indicator-Reference-Guides</a:t>
            </a:r>
            <a:endParaRPr sz="20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AA8B93E3C0C54882DD00A936CC00FE" ma:contentTypeVersion="17" ma:contentTypeDescription="Create a new document." ma:contentTypeScope="" ma:versionID="2f7f996b7903c603f4ed4598d8fa9454">
  <xsd:schema xmlns:xsd="http://www.w3.org/2001/XMLSchema" xmlns:xs="http://www.w3.org/2001/XMLSchema" xmlns:p="http://schemas.microsoft.com/office/2006/metadata/properties" xmlns:ns2="21d4e6fb-9d12-4ec1-abec-688feafe814f" xmlns:ns3="250929fa-9806-4449-af20-7947085fa170" targetNamespace="http://schemas.microsoft.com/office/2006/metadata/properties" ma:root="true" ma:fieldsID="f89206fd4a7459b096bc692614f8224f" ns2:_="" ns3:_="">
    <xsd:import namespace="21d4e6fb-9d12-4ec1-abec-688feafe814f"/>
    <xsd:import namespace="250929fa-9806-4449-af20-7947085fa1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d4e6fb-9d12-4ec1-abec-688feafe81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752f36-f899-4024-97aa-312620fde4b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963c6f-ee03-4b2a-8221-928f9d265193}" ma:internalName="TaxCatchAll" ma:showField="CatchAllData" ma:web="250929fa-9806-4449-af20-7947085fa1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50929fa-9806-4449-af20-7947085fa170" xsi:nil="true"/>
    <lcf76f155ced4ddcb4097134ff3c332f xmlns="21d4e6fb-9d12-4ec1-abec-688feafe814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BE0AED2-12A5-4D86-BC29-D8F339D548D8}">
  <ds:schemaRefs>
    <ds:schemaRef ds:uri="http://schemas.microsoft.com/sharepoint/v3/contenttype/forms"/>
  </ds:schemaRefs>
</ds:datastoreItem>
</file>

<file path=customXml/itemProps2.xml><?xml version="1.0" encoding="utf-8"?>
<ds:datastoreItem xmlns:ds="http://schemas.openxmlformats.org/officeDocument/2006/customXml" ds:itemID="{9EC35B95-3C46-46BB-8830-33FF9FDDE1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d4e6fb-9d12-4ec1-abec-688feafe814f"/>
    <ds:schemaRef ds:uri="250929fa-9806-4449-af20-7947085fa1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8C223F-6D87-4E80-AD14-40CBBB7BB931}">
  <ds:schemaRefs>
    <ds:schemaRef ds:uri="http://schemas.microsoft.com/office/2006/metadata/properties"/>
    <ds:schemaRef ds:uri="http://schemas.microsoft.com/office/infopath/2007/PartnerControls"/>
    <ds:schemaRef ds:uri="250929fa-9806-4449-af20-7947085fa170"/>
    <ds:schemaRef ds:uri="21d4e6fb-9d12-4ec1-abec-688feafe814f"/>
  </ds:schemaRefs>
</ds:datastoreItem>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Custom</PresentationFormat>
  <Paragraphs>78</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Wate, Argentina (MAPUTO/IHO)</dc:creator>
  <cp:lastModifiedBy>Wate, Argentina (MAPUTO/IHO)</cp:lastModifiedBy>
  <cp:revision>6</cp:revision>
  <dcterms:modified xsi:type="dcterms:W3CDTF">2023-12-07T16:57:01Z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0x01010025AA8B93E3C0C54882DD00A936CC00FE</vt:lpwstr>
  </property>
  <property fmtid="{D5CDD505-2E9C-101B-9397-08002B2CF9AE}" pid="3" name="MediaServiceImageTags">
    <vt:lpwstr/>
  </property>
</Properties>
</file>